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62" r:id="rId5"/>
    <p:sldId id="1208" r:id="rId6"/>
    <p:sldId id="1236" r:id="rId7"/>
    <p:sldId id="1217" r:id="rId8"/>
    <p:sldId id="1226" r:id="rId9"/>
    <p:sldId id="1227" r:id="rId10"/>
    <p:sldId id="1207" r:id="rId11"/>
    <p:sldId id="1231" r:id="rId12"/>
    <p:sldId id="1228" r:id="rId13"/>
    <p:sldId id="1229" r:id="rId14"/>
    <p:sldId id="1233" r:id="rId15"/>
    <p:sldId id="1235" r:id="rId16"/>
    <p:sldId id="1234" r:id="rId17"/>
    <p:sldId id="1230" r:id="rId18"/>
    <p:sldId id="1232" r:id="rId19"/>
    <p:sldId id="1218" r:id="rId20"/>
    <p:sldId id="1222" r:id="rId21"/>
    <p:sldId id="1224" r:id="rId2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141"/>
    <a:srgbClr val="0076A3"/>
    <a:srgbClr val="00B3BE"/>
    <a:srgbClr val="00A1B1"/>
    <a:srgbClr val="58595B"/>
    <a:srgbClr val="FDD101"/>
    <a:srgbClr val="0087BB"/>
    <a:srgbClr val="007DAB"/>
    <a:srgbClr val="0399D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50"/>
    <p:restoredTop sz="94123" autoAdjust="0"/>
  </p:normalViewPr>
  <p:slideViewPr>
    <p:cSldViewPr snapToGrid="0" snapToObjects="1">
      <p:cViewPr varScale="1">
        <p:scale>
          <a:sx n="80" d="100"/>
          <a:sy n="80" d="100"/>
        </p:scale>
        <p:origin x="1066" y="67"/>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109" d="100"/>
          <a:sy n="109" d="100"/>
        </p:scale>
        <p:origin x="438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b="1"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b="1" i="0">
                <a:latin typeface="Arial" panose="020B0604020202020204" pitchFamily="34" charset="0"/>
              </a:defRPr>
            </a:lvl1pPr>
          </a:lstStyle>
          <a:p>
            <a:fld id="{9E26A945-9359-914D-8386-6AD2F56E583B}" type="datetimeFigureOut">
              <a:rPr lang="en-US" smtClean="0"/>
              <a:pPr/>
              <a:t>8/6/2020</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b="1"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b="1" i="0">
                <a:latin typeface="Arial" panose="020B0604020202020204" pitchFamily="34" charset="0"/>
              </a:defRPr>
            </a:lvl1pPr>
          </a:lstStyle>
          <a:p>
            <a:fld id="{D96A2A8D-E6A6-7842-8A73-738A91E22F53}" type="slidenum">
              <a:rPr lang="en-US" smtClean="0"/>
              <a:pPr/>
              <a:t>‹#›</a:t>
            </a:fld>
            <a:endParaRPr lang="en-US" dirty="0"/>
          </a:p>
        </p:txBody>
      </p:sp>
    </p:spTree>
    <p:extLst>
      <p:ext uri="{BB962C8B-B14F-4D97-AF65-F5344CB8AC3E}">
        <p14:creationId xmlns:p14="http://schemas.microsoft.com/office/powerpoint/2010/main" val="196259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panose="020B0604020202020204" pitchFamily="34" charset="0"/>
        <a:ea typeface="+mn-ea"/>
        <a:cs typeface="+mn-cs"/>
      </a:defRPr>
    </a:lvl1pPr>
    <a:lvl2pPr marL="457200" algn="l" defTabSz="914400" rtl="0" eaLnBrk="1" latinLnBrk="0" hangingPunct="1">
      <a:defRPr sz="1200" b="1" i="0" kern="1200">
        <a:solidFill>
          <a:schemeClr val="tx1"/>
        </a:solidFill>
        <a:latin typeface="Arial" panose="020B0604020202020204" pitchFamily="34" charset="0"/>
        <a:ea typeface="+mn-ea"/>
        <a:cs typeface="+mn-cs"/>
      </a:defRPr>
    </a:lvl2pPr>
    <a:lvl3pPr marL="914400" algn="l" defTabSz="914400" rtl="0" eaLnBrk="1" latinLnBrk="0" hangingPunct="1">
      <a:defRPr sz="1200" b="1" i="0" kern="1200">
        <a:solidFill>
          <a:schemeClr val="tx1"/>
        </a:solidFill>
        <a:latin typeface="Arial" panose="020B0604020202020204" pitchFamily="34" charset="0"/>
        <a:ea typeface="+mn-ea"/>
        <a:cs typeface="+mn-cs"/>
      </a:defRPr>
    </a:lvl3pPr>
    <a:lvl4pPr marL="1371600" algn="l" defTabSz="914400" rtl="0" eaLnBrk="1" latinLnBrk="0" hangingPunct="1">
      <a:defRPr sz="1200" b="1" i="0" kern="1200">
        <a:solidFill>
          <a:schemeClr val="tx1"/>
        </a:solidFill>
        <a:latin typeface="Arial" panose="020B0604020202020204" pitchFamily="34" charset="0"/>
        <a:ea typeface="+mn-ea"/>
        <a:cs typeface="+mn-cs"/>
      </a:defRPr>
    </a:lvl4pPr>
    <a:lvl5pPr marL="1828800" algn="l" defTabSz="914400" rtl="0" eaLnBrk="1" latinLnBrk="0" hangingPunct="1">
      <a:defRPr sz="1200" b="1"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title slide option a</a:t>
            </a:r>
          </a:p>
        </p:txBody>
      </p:sp>
      <p:sp>
        <p:nvSpPr>
          <p:cNvPr id="4" name="Slide Number Placeholder 3"/>
          <p:cNvSpPr>
            <a:spLocks noGrp="1"/>
          </p:cNvSpPr>
          <p:nvPr>
            <p:ph type="sldNum" sz="quarter" idx="5"/>
          </p:nvPr>
        </p:nvSpPr>
        <p:spPr/>
        <p:txBody>
          <a:bodyPr/>
          <a:lstStyle/>
          <a:p>
            <a:fld id="{D96A2A8D-E6A6-7842-8A73-738A91E22F53}" type="slidenum">
              <a:rPr lang="en-US" smtClean="0"/>
              <a:pPr/>
              <a:t>2</a:t>
            </a:fld>
            <a:endParaRPr lang="en-US" dirty="0"/>
          </a:p>
        </p:txBody>
      </p:sp>
    </p:spTree>
    <p:extLst>
      <p:ext uri="{BB962C8B-B14F-4D97-AF65-F5344CB8AC3E}">
        <p14:creationId xmlns:p14="http://schemas.microsoft.com/office/powerpoint/2010/main" val="20990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Interior content slide</a:t>
            </a:r>
          </a:p>
        </p:txBody>
      </p:sp>
      <p:sp>
        <p:nvSpPr>
          <p:cNvPr id="4" name="Slide Number Placeholder 3"/>
          <p:cNvSpPr>
            <a:spLocks noGrp="1"/>
          </p:cNvSpPr>
          <p:nvPr>
            <p:ph type="sldNum" sz="quarter" idx="5"/>
          </p:nvPr>
        </p:nvSpPr>
        <p:spPr/>
        <p:txBody>
          <a:bodyPr/>
          <a:lstStyle/>
          <a:p>
            <a:fld id="{D96A2A8D-E6A6-7842-8A73-738A91E22F53}" type="slidenum">
              <a:rPr lang="en-US" smtClean="0"/>
              <a:pPr/>
              <a:t>3</a:t>
            </a:fld>
            <a:endParaRPr lang="en-US" dirty="0"/>
          </a:p>
        </p:txBody>
      </p:sp>
    </p:spTree>
    <p:extLst>
      <p:ext uri="{BB962C8B-B14F-4D97-AF65-F5344CB8AC3E}">
        <p14:creationId xmlns:p14="http://schemas.microsoft.com/office/powerpoint/2010/main" val="141063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Interior content slide</a:t>
            </a:r>
          </a:p>
        </p:txBody>
      </p:sp>
      <p:sp>
        <p:nvSpPr>
          <p:cNvPr id="4" name="Slide Number Placeholder 3"/>
          <p:cNvSpPr>
            <a:spLocks noGrp="1"/>
          </p:cNvSpPr>
          <p:nvPr>
            <p:ph type="sldNum" sz="quarter" idx="5"/>
          </p:nvPr>
        </p:nvSpPr>
        <p:spPr/>
        <p:txBody>
          <a:bodyPr/>
          <a:lstStyle/>
          <a:p>
            <a:fld id="{D96A2A8D-E6A6-7842-8A73-738A91E22F53}" type="slidenum">
              <a:rPr lang="en-US" smtClean="0"/>
              <a:pPr/>
              <a:t>4</a:t>
            </a:fld>
            <a:endParaRPr lang="en-US" dirty="0"/>
          </a:p>
        </p:txBody>
      </p:sp>
    </p:spTree>
    <p:extLst>
      <p:ext uri="{BB962C8B-B14F-4D97-AF65-F5344CB8AC3E}">
        <p14:creationId xmlns:p14="http://schemas.microsoft.com/office/powerpoint/2010/main" val="367699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Interior content slide with photo</a:t>
            </a:r>
          </a:p>
          <a:p>
            <a:endParaRPr lang="en-US" dirty="0"/>
          </a:p>
        </p:txBody>
      </p:sp>
      <p:sp>
        <p:nvSpPr>
          <p:cNvPr id="4" name="Slide Number Placeholder 3"/>
          <p:cNvSpPr>
            <a:spLocks noGrp="1"/>
          </p:cNvSpPr>
          <p:nvPr>
            <p:ph type="sldNum" sz="quarter" idx="5"/>
          </p:nvPr>
        </p:nvSpPr>
        <p:spPr/>
        <p:txBody>
          <a:bodyPr/>
          <a:lstStyle/>
          <a:p>
            <a:fld id="{D96A2A8D-E6A6-7842-8A73-738A91E22F53}" type="slidenum">
              <a:rPr lang="en-US" smtClean="0"/>
              <a:pPr/>
              <a:t>5</a:t>
            </a:fld>
            <a:endParaRPr lang="en-US" dirty="0"/>
          </a:p>
        </p:txBody>
      </p:sp>
    </p:spTree>
    <p:extLst>
      <p:ext uri="{BB962C8B-B14F-4D97-AF65-F5344CB8AC3E}">
        <p14:creationId xmlns:p14="http://schemas.microsoft.com/office/powerpoint/2010/main" val="219307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Interior content slide with photo</a:t>
            </a:r>
          </a:p>
          <a:p>
            <a:endParaRPr lang="en-US" dirty="0"/>
          </a:p>
        </p:txBody>
      </p:sp>
      <p:sp>
        <p:nvSpPr>
          <p:cNvPr id="4" name="Slide Number Placeholder 3"/>
          <p:cNvSpPr>
            <a:spLocks noGrp="1"/>
          </p:cNvSpPr>
          <p:nvPr>
            <p:ph type="sldNum" sz="quarter" idx="5"/>
          </p:nvPr>
        </p:nvSpPr>
        <p:spPr/>
        <p:txBody>
          <a:bodyPr/>
          <a:lstStyle/>
          <a:p>
            <a:fld id="{D96A2A8D-E6A6-7842-8A73-738A91E22F53}" type="slidenum">
              <a:rPr lang="en-US" smtClean="0"/>
              <a:pPr/>
              <a:t>6</a:t>
            </a:fld>
            <a:endParaRPr lang="en-US" dirty="0"/>
          </a:p>
        </p:txBody>
      </p:sp>
    </p:spTree>
    <p:extLst>
      <p:ext uri="{BB962C8B-B14F-4D97-AF65-F5344CB8AC3E}">
        <p14:creationId xmlns:p14="http://schemas.microsoft.com/office/powerpoint/2010/main" val="216320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Interior content slide with photo</a:t>
            </a:r>
          </a:p>
          <a:p>
            <a:endParaRPr lang="en-US" dirty="0"/>
          </a:p>
        </p:txBody>
      </p:sp>
      <p:sp>
        <p:nvSpPr>
          <p:cNvPr id="4" name="Slide Number Placeholder 3"/>
          <p:cNvSpPr>
            <a:spLocks noGrp="1"/>
          </p:cNvSpPr>
          <p:nvPr>
            <p:ph type="sldNum" sz="quarter" idx="5"/>
          </p:nvPr>
        </p:nvSpPr>
        <p:spPr/>
        <p:txBody>
          <a:bodyPr/>
          <a:lstStyle/>
          <a:p>
            <a:fld id="{D96A2A8D-E6A6-7842-8A73-738A91E22F53}" type="slidenum">
              <a:rPr lang="en-US" smtClean="0"/>
              <a:pPr/>
              <a:t>7</a:t>
            </a:fld>
            <a:endParaRPr lang="en-US" dirty="0"/>
          </a:p>
        </p:txBody>
      </p:sp>
    </p:spTree>
    <p:extLst>
      <p:ext uri="{BB962C8B-B14F-4D97-AF65-F5344CB8AC3E}">
        <p14:creationId xmlns:p14="http://schemas.microsoft.com/office/powerpoint/2010/main" val="383387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Interior content slide with photo</a:t>
            </a:r>
          </a:p>
          <a:p>
            <a:endParaRPr lang="en-US" dirty="0"/>
          </a:p>
        </p:txBody>
      </p:sp>
      <p:sp>
        <p:nvSpPr>
          <p:cNvPr id="4" name="Slide Number Placeholder 3"/>
          <p:cNvSpPr>
            <a:spLocks noGrp="1"/>
          </p:cNvSpPr>
          <p:nvPr>
            <p:ph type="sldNum" sz="quarter" idx="5"/>
          </p:nvPr>
        </p:nvSpPr>
        <p:spPr/>
        <p:txBody>
          <a:bodyPr/>
          <a:lstStyle/>
          <a:p>
            <a:fld id="{D96A2A8D-E6A6-7842-8A73-738A91E22F53}" type="slidenum">
              <a:rPr lang="en-US" smtClean="0"/>
              <a:pPr/>
              <a:t>8</a:t>
            </a:fld>
            <a:endParaRPr lang="en-US" dirty="0"/>
          </a:p>
        </p:txBody>
      </p:sp>
    </p:spTree>
    <p:extLst>
      <p:ext uri="{BB962C8B-B14F-4D97-AF65-F5344CB8AC3E}">
        <p14:creationId xmlns:p14="http://schemas.microsoft.com/office/powerpoint/2010/main" val="246056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Interior content slide</a:t>
            </a:r>
          </a:p>
        </p:txBody>
      </p:sp>
      <p:sp>
        <p:nvSpPr>
          <p:cNvPr id="4" name="Slide Number Placeholder 3"/>
          <p:cNvSpPr>
            <a:spLocks noGrp="1"/>
          </p:cNvSpPr>
          <p:nvPr>
            <p:ph type="sldNum" sz="quarter" idx="5"/>
          </p:nvPr>
        </p:nvSpPr>
        <p:spPr/>
        <p:txBody>
          <a:bodyPr/>
          <a:lstStyle/>
          <a:p>
            <a:fld id="{D96A2A8D-E6A6-7842-8A73-738A91E22F53}" type="slidenum">
              <a:rPr lang="en-US" smtClean="0"/>
              <a:pPr/>
              <a:t>16</a:t>
            </a:fld>
            <a:endParaRPr lang="en-US" dirty="0"/>
          </a:p>
        </p:txBody>
      </p:sp>
    </p:spTree>
    <p:extLst>
      <p:ext uri="{BB962C8B-B14F-4D97-AF65-F5344CB8AC3E}">
        <p14:creationId xmlns:p14="http://schemas.microsoft.com/office/powerpoint/2010/main" val="164762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title slide option a</a:t>
            </a:r>
          </a:p>
        </p:txBody>
      </p:sp>
      <p:sp>
        <p:nvSpPr>
          <p:cNvPr id="4" name="Slide Number Placeholder 3"/>
          <p:cNvSpPr>
            <a:spLocks noGrp="1"/>
          </p:cNvSpPr>
          <p:nvPr>
            <p:ph type="sldNum" sz="quarter" idx="5"/>
          </p:nvPr>
        </p:nvSpPr>
        <p:spPr/>
        <p:txBody>
          <a:bodyPr/>
          <a:lstStyle/>
          <a:p>
            <a:fld id="{D96A2A8D-E6A6-7842-8A73-738A91E22F53}" type="slidenum">
              <a:rPr lang="en-US" smtClean="0"/>
              <a:pPr/>
              <a:t>18</a:t>
            </a:fld>
            <a:endParaRPr lang="en-US" dirty="0"/>
          </a:p>
        </p:txBody>
      </p:sp>
    </p:spTree>
    <p:extLst>
      <p:ext uri="{BB962C8B-B14F-4D97-AF65-F5344CB8AC3E}">
        <p14:creationId xmlns:p14="http://schemas.microsoft.com/office/powerpoint/2010/main" val="1332712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5A98C92F-4EA8-1541-B2EB-4FB612B1C227}"/>
              </a:ext>
            </a:extLst>
          </p:cNvPr>
          <p:cNvSpPr/>
          <p:nvPr userDrawn="1"/>
        </p:nvSpPr>
        <p:spPr>
          <a:xfrm flipV="1">
            <a:off x="0" y="-5902"/>
            <a:ext cx="12192000" cy="6857999"/>
          </a:xfrm>
          <a:prstGeom prst="rtTriangle">
            <a:avLst/>
          </a:prstGeom>
          <a:solidFill>
            <a:srgbClr val="0399D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87CF19C9-0D59-F746-9706-5265AE233D9B}"/>
              </a:ext>
            </a:extLst>
          </p:cNvPr>
          <p:cNvSpPr/>
          <p:nvPr userDrawn="1"/>
        </p:nvSpPr>
        <p:spPr>
          <a:xfrm flipH="1" flipV="1">
            <a:off x="7807680" y="-1"/>
            <a:ext cx="4384315" cy="2879722"/>
          </a:xfrm>
          <a:prstGeom prst="rtTriangle">
            <a:avLst/>
          </a:prstGeom>
          <a:solidFill>
            <a:srgbClr val="008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CCAD5AFD-D7BB-684E-8ADD-C66147EC48A3}"/>
              </a:ext>
            </a:extLst>
          </p:cNvPr>
          <p:cNvSpPr/>
          <p:nvPr userDrawn="1"/>
        </p:nvSpPr>
        <p:spPr>
          <a:xfrm flipH="1" flipV="1">
            <a:off x="-42529" y="504386"/>
            <a:ext cx="12237905" cy="6355010"/>
          </a:xfrm>
          <a:custGeom>
            <a:avLst/>
            <a:gdLst>
              <a:gd name="connsiteX0" fmla="*/ 0 w 12271808"/>
              <a:gd name="connsiteY0" fmla="*/ 3978279 h 3978279"/>
              <a:gd name="connsiteX1" fmla="*/ 994570 w 12271808"/>
              <a:gd name="connsiteY1" fmla="*/ 0 h 3978279"/>
              <a:gd name="connsiteX2" fmla="*/ 12271808 w 12271808"/>
              <a:gd name="connsiteY2" fmla="*/ 0 h 3978279"/>
              <a:gd name="connsiteX3" fmla="*/ 11277238 w 12271808"/>
              <a:gd name="connsiteY3" fmla="*/ 3978279 h 3978279"/>
              <a:gd name="connsiteX4" fmla="*/ 0 w 12271808"/>
              <a:gd name="connsiteY4" fmla="*/ 3978279 h 3978279"/>
              <a:gd name="connsiteX0" fmla="*/ 0 w 12271808"/>
              <a:gd name="connsiteY0" fmla="*/ 3978279 h 6373749"/>
              <a:gd name="connsiteX1" fmla="*/ 994570 w 12271808"/>
              <a:gd name="connsiteY1" fmla="*/ 0 h 6373749"/>
              <a:gd name="connsiteX2" fmla="*/ 12271808 w 12271808"/>
              <a:gd name="connsiteY2" fmla="*/ 0 h 6373749"/>
              <a:gd name="connsiteX3" fmla="*/ 999897 w 12271808"/>
              <a:gd name="connsiteY3" fmla="*/ 6373749 h 6373749"/>
              <a:gd name="connsiteX4" fmla="*/ 0 w 12271808"/>
              <a:gd name="connsiteY4" fmla="*/ 3978279 h 6373749"/>
              <a:gd name="connsiteX0" fmla="*/ 0 w 12271808"/>
              <a:gd name="connsiteY0" fmla="*/ 3978279 h 6373749"/>
              <a:gd name="connsiteX1" fmla="*/ 7176429 w 12271808"/>
              <a:gd name="connsiteY1" fmla="*/ 0 h 6373749"/>
              <a:gd name="connsiteX2" fmla="*/ 12271808 w 12271808"/>
              <a:gd name="connsiteY2" fmla="*/ 0 h 6373749"/>
              <a:gd name="connsiteX3" fmla="*/ 999897 w 12271808"/>
              <a:gd name="connsiteY3" fmla="*/ 6373749 h 6373749"/>
              <a:gd name="connsiteX4" fmla="*/ 0 w 12271808"/>
              <a:gd name="connsiteY4" fmla="*/ 3978279 h 6373749"/>
              <a:gd name="connsiteX0" fmla="*/ 0 w 12168777"/>
              <a:gd name="connsiteY0" fmla="*/ 4544950 h 6373749"/>
              <a:gd name="connsiteX1" fmla="*/ 7073398 w 12168777"/>
              <a:gd name="connsiteY1" fmla="*/ 0 h 6373749"/>
              <a:gd name="connsiteX2" fmla="*/ 12168777 w 12168777"/>
              <a:gd name="connsiteY2" fmla="*/ 0 h 6373749"/>
              <a:gd name="connsiteX3" fmla="*/ 896866 w 12168777"/>
              <a:gd name="connsiteY3" fmla="*/ 6373749 h 6373749"/>
              <a:gd name="connsiteX4" fmla="*/ 0 w 12168777"/>
              <a:gd name="connsiteY4" fmla="*/ 4544950 h 6373749"/>
              <a:gd name="connsiteX0" fmla="*/ 0 w 12220293"/>
              <a:gd name="connsiteY0" fmla="*/ 4016916 h 6373749"/>
              <a:gd name="connsiteX1" fmla="*/ 7124914 w 12220293"/>
              <a:gd name="connsiteY1" fmla="*/ 0 h 6373749"/>
              <a:gd name="connsiteX2" fmla="*/ 12220293 w 12220293"/>
              <a:gd name="connsiteY2" fmla="*/ 0 h 6373749"/>
              <a:gd name="connsiteX3" fmla="*/ 948382 w 12220293"/>
              <a:gd name="connsiteY3" fmla="*/ 6373749 h 6373749"/>
              <a:gd name="connsiteX4" fmla="*/ 0 w 12220293"/>
              <a:gd name="connsiteY4" fmla="*/ 4016916 h 6373749"/>
              <a:gd name="connsiteX0" fmla="*/ 0 w 12220293"/>
              <a:gd name="connsiteY0" fmla="*/ 4055553 h 6412386"/>
              <a:gd name="connsiteX1" fmla="*/ 7124914 w 12220293"/>
              <a:gd name="connsiteY1" fmla="*/ 0 h 6412386"/>
              <a:gd name="connsiteX2" fmla="*/ 12220293 w 12220293"/>
              <a:gd name="connsiteY2" fmla="*/ 38637 h 6412386"/>
              <a:gd name="connsiteX3" fmla="*/ 948382 w 12220293"/>
              <a:gd name="connsiteY3" fmla="*/ 6412386 h 6412386"/>
              <a:gd name="connsiteX4" fmla="*/ 0 w 12220293"/>
              <a:gd name="connsiteY4" fmla="*/ 4055553 h 6412386"/>
              <a:gd name="connsiteX0" fmla="*/ 0 w 12220293"/>
              <a:gd name="connsiteY0" fmla="*/ 4055553 h 5858595"/>
              <a:gd name="connsiteX1" fmla="*/ 7124914 w 12220293"/>
              <a:gd name="connsiteY1" fmla="*/ 0 h 5858595"/>
              <a:gd name="connsiteX2" fmla="*/ 12220293 w 12220293"/>
              <a:gd name="connsiteY2" fmla="*/ 38637 h 5858595"/>
              <a:gd name="connsiteX3" fmla="*/ 729441 w 12220293"/>
              <a:gd name="connsiteY3" fmla="*/ 5858595 h 5858595"/>
              <a:gd name="connsiteX4" fmla="*/ 0 w 12220293"/>
              <a:gd name="connsiteY4" fmla="*/ 4055553 h 5858595"/>
              <a:gd name="connsiteX0" fmla="*/ 0 w 12220293"/>
              <a:gd name="connsiteY0" fmla="*/ 4055553 h 6399507"/>
              <a:gd name="connsiteX1" fmla="*/ 7124914 w 12220293"/>
              <a:gd name="connsiteY1" fmla="*/ 0 h 6399507"/>
              <a:gd name="connsiteX2" fmla="*/ 12220293 w 12220293"/>
              <a:gd name="connsiteY2" fmla="*/ 38637 h 6399507"/>
              <a:gd name="connsiteX3" fmla="*/ 999897 w 12220293"/>
              <a:gd name="connsiteY3" fmla="*/ 6399507 h 6399507"/>
              <a:gd name="connsiteX4" fmla="*/ 0 w 12220293"/>
              <a:gd name="connsiteY4" fmla="*/ 4055553 h 6399507"/>
              <a:gd name="connsiteX0" fmla="*/ 0 w 12273302"/>
              <a:gd name="connsiteY0" fmla="*/ 4056960 h 6400914"/>
              <a:gd name="connsiteX1" fmla="*/ 7124914 w 12273302"/>
              <a:gd name="connsiteY1" fmla="*/ 1407 h 6400914"/>
              <a:gd name="connsiteX2" fmla="*/ 12273302 w 12273302"/>
              <a:gd name="connsiteY2" fmla="*/ 0 h 6400914"/>
              <a:gd name="connsiteX3" fmla="*/ 999897 w 12273302"/>
              <a:gd name="connsiteY3" fmla="*/ 6400914 h 6400914"/>
              <a:gd name="connsiteX4" fmla="*/ 0 w 12273302"/>
              <a:gd name="connsiteY4" fmla="*/ 4056960 h 6400914"/>
              <a:gd name="connsiteX0" fmla="*/ 0 w 12237905"/>
              <a:gd name="connsiteY0" fmla="*/ 4009424 h 6400914"/>
              <a:gd name="connsiteX1" fmla="*/ 7089517 w 12237905"/>
              <a:gd name="connsiteY1" fmla="*/ 1407 h 6400914"/>
              <a:gd name="connsiteX2" fmla="*/ 12237905 w 12237905"/>
              <a:gd name="connsiteY2" fmla="*/ 0 h 6400914"/>
              <a:gd name="connsiteX3" fmla="*/ 964500 w 12237905"/>
              <a:gd name="connsiteY3" fmla="*/ 6400914 h 6400914"/>
              <a:gd name="connsiteX4" fmla="*/ 0 w 12237905"/>
              <a:gd name="connsiteY4" fmla="*/ 4009424 h 640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905" h="6400914">
                <a:moveTo>
                  <a:pt x="0" y="4009424"/>
                </a:moveTo>
                <a:lnTo>
                  <a:pt x="7089517" y="1407"/>
                </a:lnTo>
                <a:lnTo>
                  <a:pt x="12237905" y="0"/>
                </a:lnTo>
                <a:lnTo>
                  <a:pt x="964500" y="6400914"/>
                </a:lnTo>
                <a:lnTo>
                  <a:pt x="0" y="4009424"/>
                </a:lnTo>
                <a:close/>
              </a:path>
            </a:pathLst>
          </a:custGeom>
          <a:solidFill>
            <a:srgbClr val="008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riangle 1">
            <a:extLst>
              <a:ext uri="{FF2B5EF4-FFF2-40B4-BE49-F238E27FC236}">
                <a16:creationId xmlns:a16="http://schemas.microsoft.com/office/drawing/2014/main" id="{3FF30DCF-C587-7244-A298-7FD83CF35F50}"/>
              </a:ext>
            </a:extLst>
          </p:cNvPr>
          <p:cNvSpPr/>
          <p:nvPr userDrawn="1"/>
        </p:nvSpPr>
        <p:spPr>
          <a:xfrm rot="16200000">
            <a:off x="9554128" y="236925"/>
            <a:ext cx="2873821" cy="2399969"/>
          </a:xfrm>
          <a:custGeom>
            <a:avLst/>
            <a:gdLst>
              <a:gd name="connsiteX0" fmla="*/ 0 w 2879721"/>
              <a:gd name="connsiteY0" fmla="*/ 2239618 h 2239618"/>
              <a:gd name="connsiteX1" fmla="*/ 1439861 w 2879721"/>
              <a:gd name="connsiteY1" fmla="*/ 0 h 2239618"/>
              <a:gd name="connsiteX2" fmla="*/ 2879721 w 2879721"/>
              <a:gd name="connsiteY2" fmla="*/ 2239618 h 2239618"/>
              <a:gd name="connsiteX3" fmla="*/ 0 w 2879721"/>
              <a:gd name="connsiteY3" fmla="*/ 2239618 h 2239618"/>
              <a:gd name="connsiteX0" fmla="*/ 0 w 2879721"/>
              <a:gd name="connsiteY0" fmla="*/ 2405871 h 2405871"/>
              <a:gd name="connsiteX1" fmla="*/ 1570490 w 2879721"/>
              <a:gd name="connsiteY1" fmla="*/ 0 h 2405871"/>
              <a:gd name="connsiteX2" fmla="*/ 2879721 w 2879721"/>
              <a:gd name="connsiteY2" fmla="*/ 2405871 h 2405871"/>
              <a:gd name="connsiteX3" fmla="*/ 0 w 2879721"/>
              <a:gd name="connsiteY3" fmla="*/ 2405871 h 2405871"/>
              <a:gd name="connsiteX0" fmla="*/ 0 w 2873821"/>
              <a:gd name="connsiteY0" fmla="*/ 2399972 h 2405871"/>
              <a:gd name="connsiteX1" fmla="*/ 1564590 w 2873821"/>
              <a:gd name="connsiteY1" fmla="*/ 0 h 2405871"/>
              <a:gd name="connsiteX2" fmla="*/ 2873821 w 2873821"/>
              <a:gd name="connsiteY2" fmla="*/ 2405871 h 2405871"/>
              <a:gd name="connsiteX3" fmla="*/ 0 w 2873821"/>
              <a:gd name="connsiteY3" fmla="*/ 2399972 h 2405871"/>
              <a:gd name="connsiteX0" fmla="*/ 0 w 2873821"/>
              <a:gd name="connsiteY0" fmla="*/ 2040111 h 2046010"/>
              <a:gd name="connsiteX1" fmla="*/ 1546892 w 2873821"/>
              <a:gd name="connsiteY1" fmla="*/ 0 h 2046010"/>
              <a:gd name="connsiteX2" fmla="*/ 2873821 w 2873821"/>
              <a:gd name="connsiteY2" fmla="*/ 2046010 h 2046010"/>
              <a:gd name="connsiteX3" fmla="*/ 0 w 2873821"/>
              <a:gd name="connsiteY3" fmla="*/ 2040111 h 2046010"/>
              <a:gd name="connsiteX0" fmla="*/ 0 w 2873821"/>
              <a:gd name="connsiteY0" fmla="*/ 2394070 h 2399969"/>
              <a:gd name="connsiteX1" fmla="*/ 1564590 w 2873821"/>
              <a:gd name="connsiteY1" fmla="*/ 0 h 2399969"/>
              <a:gd name="connsiteX2" fmla="*/ 2873821 w 2873821"/>
              <a:gd name="connsiteY2" fmla="*/ 2399969 h 2399969"/>
              <a:gd name="connsiteX3" fmla="*/ 0 w 2873821"/>
              <a:gd name="connsiteY3" fmla="*/ 2394070 h 2399969"/>
            </a:gdLst>
            <a:ahLst/>
            <a:cxnLst>
              <a:cxn ang="0">
                <a:pos x="connsiteX0" y="connsiteY0"/>
              </a:cxn>
              <a:cxn ang="0">
                <a:pos x="connsiteX1" y="connsiteY1"/>
              </a:cxn>
              <a:cxn ang="0">
                <a:pos x="connsiteX2" y="connsiteY2"/>
              </a:cxn>
              <a:cxn ang="0">
                <a:pos x="connsiteX3" y="connsiteY3"/>
              </a:cxn>
            </a:cxnLst>
            <a:rect l="l" t="t" r="r" b="b"/>
            <a:pathLst>
              <a:path w="2873821" h="2399969">
                <a:moveTo>
                  <a:pt x="0" y="2394070"/>
                </a:moveTo>
                <a:lnTo>
                  <a:pt x="1564590" y="0"/>
                </a:lnTo>
                <a:lnTo>
                  <a:pt x="2873821" y="2399969"/>
                </a:lnTo>
                <a:lnTo>
                  <a:pt x="0" y="2394070"/>
                </a:lnTo>
                <a:close/>
              </a:path>
            </a:pathLst>
          </a:custGeom>
          <a:solidFill>
            <a:srgbClr val="007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79441CDC-9ECE-A84A-BD98-BC681CDC7A93}"/>
              </a:ext>
            </a:extLst>
          </p:cNvPr>
          <p:cNvSpPr/>
          <p:nvPr userDrawn="1"/>
        </p:nvSpPr>
        <p:spPr>
          <a:xfrm flipH="1">
            <a:off x="5116009" y="2885622"/>
            <a:ext cx="7075013" cy="39664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Text Placeholder 21">
            <a:extLst>
              <a:ext uri="{FF2B5EF4-FFF2-40B4-BE49-F238E27FC236}">
                <a16:creationId xmlns:a16="http://schemas.microsoft.com/office/drawing/2014/main" id="{6BEE49C4-D9D5-2940-873F-28976FFD7F7F}"/>
              </a:ext>
            </a:extLst>
          </p:cNvPr>
          <p:cNvSpPr>
            <a:spLocks noGrp="1"/>
          </p:cNvSpPr>
          <p:nvPr>
            <p:ph type="body" sz="quarter" idx="23" hasCustomPrompt="1"/>
          </p:nvPr>
        </p:nvSpPr>
        <p:spPr>
          <a:xfrm>
            <a:off x="438293" y="920898"/>
            <a:ext cx="7478791" cy="701731"/>
          </a:xfrm>
          <a:effectLst>
            <a:outerShdw sx="1000" sy="1000" algn="ctr" rotWithShape="0">
              <a:srgbClr val="000000"/>
            </a:outerShdw>
          </a:effectLst>
        </p:spPr>
        <p:txBody>
          <a:bodyPr wrap="square">
            <a:spAutoFit/>
          </a:bodyPr>
          <a:lstStyle>
            <a:lvl1pPr marL="0" indent="0">
              <a:buNone/>
              <a:defRPr sz="4400">
                <a:solidFill>
                  <a:schemeClr val="bg1"/>
                </a:solidFill>
                <a:effectLst>
                  <a:outerShdw blurRad="50800" dist="38100" algn="l" rotWithShape="0">
                    <a:prstClr val="black">
                      <a:alpha val="40000"/>
                    </a:prstClr>
                  </a:outerShdw>
                </a:effectLst>
              </a:defRPr>
            </a:lvl1pPr>
          </a:lstStyle>
          <a:p>
            <a:pPr lvl="0"/>
            <a:r>
              <a:rPr lang="en-US" dirty="0"/>
              <a:t>Presentation Title</a:t>
            </a:r>
          </a:p>
        </p:txBody>
      </p:sp>
      <p:sp>
        <p:nvSpPr>
          <p:cNvPr id="20" name="Text Placeholder 25">
            <a:extLst>
              <a:ext uri="{FF2B5EF4-FFF2-40B4-BE49-F238E27FC236}">
                <a16:creationId xmlns:a16="http://schemas.microsoft.com/office/drawing/2014/main" id="{B4173352-C2BC-0C4C-AD9F-21D35C8CC9FA}"/>
              </a:ext>
            </a:extLst>
          </p:cNvPr>
          <p:cNvSpPr>
            <a:spLocks noGrp="1"/>
          </p:cNvSpPr>
          <p:nvPr>
            <p:ph type="body" sz="quarter" idx="16" hasCustomPrompt="1"/>
          </p:nvPr>
        </p:nvSpPr>
        <p:spPr>
          <a:xfrm>
            <a:off x="1074211" y="6331425"/>
            <a:ext cx="5002212" cy="341632"/>
          </a:xfrm>
        </p:spPr>
        <p:txBody>
          <a:bodyPr>
            <a:spAutoFit/>
          </a:bodyPr>
          <a:lstStyle>
            <a:lvl1pPr marL="0" indent="0" algn="l">
              <a:buNone/>
              <a:defRPr sz="1800">
                <a:solidFill>
                  <a:srgbClr val="FED141"/>
                </a:solidFill>
              </a:defRPr>
            </a:lvl1pPr>
          </a:lstStyle>
          <a:p>
            <a:pPr lvl="0"/>
            <a:r>
              <a:rPr lang="en-US" dirty="0"/>
              <a:t>Date | Chuck Fallon, CEO</a:t>
            </a:r>
          </a:p>
        </p:txBody>
      </p:sp>
      <p:pic>
        <p:nvPicPr>
          <p:cNvPr id="14" name="Picture 20" descr="Logo">
            <a:extLst>
              <a:ext uri="{FF2B5EF4-FFF2-40B4-BE49-F238E27FC236}">
                <a16:creationId xmlns:a16="http://schemas.microsoft.com/office/drawing/2014/main" id="{145B5127-E4E6-6345-BBC7-3347B4A22F9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54705" y="4689472"/>
            <a:ext cx="1689100" cy="164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145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with title">
    <p:spTree>
      <p:nvGrpSpPr>
        <p:cNvPr id="1" name=""/>
        <p:cNvGrpSpPr/>
        <p:nvPr/>
      </p:nvGrpSpPr>
      <p:grpSpPr>
        <a:xfrm>
          <a:off x="0" y="0"/>
          <a:ext cx="0" cy="0"/>
          <a:chOff x="0" y="0"/>
          <a:chExt cx="0" cy="0"/>
        </a:xfrm>
      </p:grpSpPr>
      <p:sp>
        <p:nvSpPr>
          <p:cNvPr id="8" name="Chart Placeholder 36">
            <a:extLst>
              <a:ext uri="{FF2B5EF4-FFF2-40B4-BE49-F238E27FC236}">
                <a16:creationId xmlns:a16="http://schemas.microsoft.com/office/drawing/2014/main" id="{5E612CC6-BE99-E04A-9B78-3B780EBCF42A}"/>
              </a:ext>
            </a:extLst>
          </p:cNvPr>
          <p:cNvSpPr>
            <a:spLocks noGrp="1"/>
          </p:cNvSpPr>
          <p:nvPr>
            <p:ph type="chart" sz="quarter" idx="38"/>
          </p:nvPr>
        </p:nvSpPr>
        <p:spPr>
          <a:xfrm>
            <a:off x="1716248" y="1600712"/>
            <a:ext cx="8759504" cy="4432701"/>
          </a:xfrm>
        </p:spPr>
        <p:txBody>
          <a:bodyPr/>
          <a:lstStyle>
            <a:lvl1pPr>
              <a:defRPr>
                <a:noFill/>
              </a:defRPr>
            </a:lvl1pPr>
          </a:lstStyle>
          <a:p>
            <a:r>
              <a:rPr lang="en-US"/>
              <a:t>Click icon to add chart</a:t>
            </a:r>
          </a:p>
        </p:txBody>
      </p:sp>
      <p:pic>
        <p:nvPicPr>
          <p:cNvPr id="9" name="Picture 20" descr="Logo">
            <a:extLst>
              <a:ext uri="{FF2B5EF4-FFF2-40B4-BE49-F238E27FC236}">
                <a16:creationId xmlns:a16="http://schemas.microsoft.com/office/drawing/2014/main" id="{76A79E4B-3004-384E-8FDE-07A281CC68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0">
            <a:extLst>
              <a:ext uri="{FF2B5EF4-FFF2-40B4-BE49-F238E27FC236}">
                <a16:creationId xmlns:a16="http://schemas.microsoft.com/office/drawing/2014/main" id="{12D892BB-BD92-3B41-9ACA-A5EB7B71C0CF}"/>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11" name="Text Placeholder 32">
            <a:extLst>
              <a:ext uri="{FF2B5EF4-FFF2-40B4-BE49-F238E27FC236}">
                <a16:creationId xmlns:a16="http://schemas.microsoft.com/office/drawing/2014/main" id="{E9FBBBF6-E502-5E43-BAD9-09F0446E6D8D}"/>
              </a:ext>
            </a:extLst>
          </p:cNvPr>
          <p:cNvSpPr>
            <a:spLocks noGrp="1"/>
          </p:cNvSpPr>
          <p:nvPr>
            <p:ph type="body" sz="quarter" idx="16" hasCustomPrompt="1"/>
          </p:nvPr>
        </p:nvSpPr>
        <p:spPr>
          <a:xfrm>
            <a:off x="1873268" y="842388"/>
            <a:ext cx="5680471"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Tree>
    <p:extLst>
      <p:ext uri="{BB962C8B-B14F-4D97-AF65-F5344CB8AC3E}">
        <p14:creationId xmlns:p14="http://schemas.microsoft.com/office/powerpoint/2010/main" val="59862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Text Placeholder 30">
            <a:extLst>
              <a:ext uri="{FF2B5EF4-FFF2-40B4-BE49-F238E27FC236}">
                <a16:creationId xmlns:a16="http://schemas.microsoft.com/office/drawing/2014/main" id="{56B9D5AF-E9CF-534E-BB85-767EE988A89E}"/>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9" name="Text Placeholder 32">
            <a:extLst>
              <a:ext uri="{FF2B5EF4-FFF2-40B4-BE49-F238E27FC236}">
                <a16:creationId xmlns:a16="http://schemas.microsoft.com/office/drawing/2014/main" id="{6BE00150-1033-144A-9B87-A7ED55426647}"/>
              </a:ext>
            </a:extLst>
          </p:cNvPr>
          <p:cNvSpPr>
            <a:spLocks noGrp="1"/>
          </p:cNvSpPr>
          <p:nvPr>
            <p:ph type="body" sz="quarter" idx="16" hasCustomPrompt="1"/>
          </p:nvPr>
        </p:nvSpPr>
        <p:spPr>
          <a:xfrm>
            <a:off x="1873268" y="842388"/>
            <a:ext cx="4781974"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pic>
        <p:nvPicPr>
          <p:cNvPr id="10" name="Picture 20" descr="Logo">
            <a:extLst>
              <a:ext uri="{FF2B5EF4-FFF2-40B4-BE49-F238E27FC236}">
                <a16:creationId xmlns:a16="http://schemas.microsoft.com/office/drawing/2014/main" id="{F20361A8-E354-624E-8FD9-71A37DBB75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346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400" y="5115656"/>
            <a:ext cx="11125200" cy="9144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2"/>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813732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bg>
      <p:bgPr>
        <a:blipFill>
          <a:blip r:embed="rId2"/>
          <a:stretch>
            <a:fillRect/>
          </a:stretch>
        </a:blipFill>
        <a:effectLst/>
      </p:bgPr>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09669F1A-1551-0343-AF85-955A5A9C9346}"/>
              </a:ext>
            </a:extLst>
          </p:cNvPr>
          <p:cNvSpPr/>
          <p:nvPr userDrawn="1"/>
        </p:nvSpPr>
        <p:spPr>
          <a:xfrm flipH="1">
            <a:off x="5116009" y="2885622"/>
            <a:ext cx="7075013" cy="39664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ight Triangle 7">
            <a:extLst>
              <a:ext uri="{FF2B5EF4-FFF2-40B4-BE49-F238E27FC236}">
                <a16:creationId xmlns:a16="http://schemas.microsoft.com/office/drawing/2014/main" id="{9801F64F-2E22-1243-988E-9EAEF5036428}"/>
              </a:ext>
            </a:extLst>
          </p:cNvPr>
          <p:cNvSpPr/>
          <p:nvPr userDrawn="1"/>
        </p:nvSpPr>
        <p:spPr>
          <a:xfrm flipV="1">
            <a:off x="0" y="-5902"/>
            <a:ext cx="12192000" cy="6857999"/>
          </a:xfrm>
          <a:prstGeom prst="rtTriangle">
            <a:avLst/>
          </a:prstGeom>
          <a:solidFill>
            <a:srgbClr val="0399D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6BD37A45-454D-074A-8355-59F82694C36A}"/>
              </a:ext>
            </a:extLst>
          </p:cNvPr>
          <p:cNvSpPr/>
          <p:nvPr userDrawn="1"/>
        </p:nvSpPr>
        <p:spPr>
          <a:xfrm flipH="1" flipV="1">
            <a:off x="7807680" y="-1"/>
            <a:ext cx="4384315" cy="2879722"/>
          </a:xfrm>
          <a:prstGeom prst="rtTriangle">
            <a:avLst/>
          </a:prstGeom>
          <a:solidFill>
            <a:srgbClr val="008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11">
            <a:extLst>
              <a:ext uri="{FF2B5EF4-FFF2-40B4-BE49-F238E27FC236}">
                <a16:creationId xmlns:a16="http://schemas.microsoft.com/office/drawing/2014/main" id="{23C9F543-9397-A742-934B-A414FE38956A}"/>
              </a:ext>
            </a:extLst>
          </p:cNvPr>
          <p:cNvSpPr/>
          <p:nvPr userDrawn="1"/>
        </p:nvSpPr>
        <p:spPr>
          <a:xfrm flipH="1" flipV="1">
            <a:off x="-42529" y="504386"/>
            <a:ext cx="12237905" cy="6355010"/>
          </a:xfrm>
          <a:custGeom>
            <a:avLst/>
            <a:gdLst>
              <a:gd name="connsiteX0" fmla="*/ 0 w 12271808"/>
              <a:gd name="connsiteY0" fmla="*/ 3978279 h 3978279"/>
              <a:gd name="connsiteX1" fmla="*/ 994570 w 12271808"/>
              <a:gd name="connsiteY1" fmla="*/ 0 h 3978279"/>
              <a:gd name="connsiteX2" fmla="*/ 12271808 w 12271808"/>
              <a:gd name="connsiteY2" fmla="*/ 0 h 3978279"/>
              <a:gd name="connsiteX3" fmla="*/ 11277238 w 12271808"/>
              <a:gd name="connsiteY3" fmla="*/ 3978279 h 3978279"/>
              <a:gd name="connsiteX4" fmla="*/ 0 w 12271808"/>
              <a:gd name="connsiteY4" fmla="*/ 3978279 h 3978279"/>
              <a:gd name="connsiteX0" fmla="*/ 0 w 12271808"/>
              <a:gd name="connsiteY0" fmla="*/ 3978279 h 6373749"/>
              <a:gd name="connsiteX1" fmla="*/ 994570 w 12271808"/>
              <a:gd name="connsiteY1" fmla="*/ 0 h 6373749"/>
              <a:gd name="connsiteX2" fmla="*/ 12271808 w 12271808"/>
              <a:gd name="connsiteY2" fmla="*/ 0 h 6373749"/>
              <a:gd name="connsiteX3" fmla="*/ 999897 w 12271808"/>
              <a:gd name="connsiteY3" fmla="*/ 6373749 h 6373749"/>
              <a:gd name="connsiteX4" fmla="*/ 0 w 12271808"/>
              <a:gd name="connsiteY4" fmla="*/ 3978279 h 6373749"/>
              <a:gd name="connsiteX0" fmla="*/ 0 w 12271808"/>
              <a:gd name="connsiteY0" fmla="*/ 3978279 h 6373749"/>
              <a:gd name="connsiteX1" fmla="*/ 7176429 w 12271808"/>
              <a:gd name="connsiteY1" fmla="*/ 0 h 6373749"/>
              <a:gd name="connsiteX2" fmla="*/ 12271808 w 12271808"/>
              <a:gd name="connsiteY2" fmla="*/ 0 h 6373749"/>
              <a:gd name="connsiteX3" fmla="*/ 999897 w 12271808"/>
              <a:gd name="connsiteY3" fmla="*/ 6373749 h 6373749"/>
              <a:gd name="connsiteX4" fmla="*/ 0 w 12271808"/>
              <a:gd name="connsiteY4" fmla="*/ 3978279 h 6373749"/>
              <a:gd name="connsiteX0" fmla="*/ 0 w 12168777"/>
              <a:gd name="connsiteY0" fmla="*/ 4544950 h 6373749"/>
              <a:gd name="connsiteX1" fmla="*/ 7073398 w 12168777"/>
              <a:gd name="connsiteY1" fmla="*/ 0 h 6373749"/>
              <a:gd name="connsiteX2" fmla="*/ 12168777 w 12168777"/>
              <a:gd name="connsiteY2" fmla="*/ 0 h 6373749"/>
              <a:gd name="connsiteX3" fmla="*/ 896866 w 12168777"/>
              <a:gd name="connsiteY3" fmla="*/ 6373749 h 6373749"/>
              <a:gd name="connsiteX4" fmla="*/ 0 w 12168777"/>
              <a:gd name="connsiteY4" fmla="*/ 4544950 h 6373749"/>
              <a:gd name="connsiteX0" fmla="*/ 0 w 12220293"/>
              <a:gd name="connsiteY0" fmla="*/ 4016916 h 6373749"/>
              <a:gd name="connsiteX1" fmla="*/ 7124914 w 12220293"/>
              <a:gd name="connsiteY1" fmla="*/ 0 h 6373749"/>
              <a:gd name="connsiteX2" fmla="*/ 12220293 w 12220293"/>
              <a:gd name="connsiteY2" fmla="*/ 0 h 6373749"/>
              <a:gd name="connsiteX3" fmla="*/ 948382 w 12220293"/>
              <a:gd name="connsiteY3" fmla="*/ 6373749 h 6373749"/>
              <a:gd name="connsiteX4" fmla="*/ 0 w 12220293"/>
              <a:gd name="connsiteY4" fmla="*/ 4016916 h 6373749"/>
              <a:gd name="connsiteX0" fmla="*/ 0 w 12220293"/>
              <a:gd name="connsiteY0" fmla="*/ 4055553 h 6412386"/>
              <a:gd name="connsiteX1" fmla="*/ 7124914 w 12220293"/>
              <a:gd name="connsiteY1" fmla="*/ 0 h 6412386"/>
              <a:gd name="connsiteX2" fmla="*/ 12220293 w 12220293"/>
              <a:gd name="connsiteY2" fmla="*/ 38637 h 6412386"/>
              <a:gd name="connsiteX3" fmla="*/ 948382 w 12220293"/>
              <a:gd name="connsiteY3" fmla="*/ 6412386 h 6412386"/>
              <a:gd name="connsiteX4" fmla="*/ 0 w 12220293"/>
              <a:gd name="connsiteY4" fmla="*/ 4055553 h 6412386"/>
              <a:gd name="connsiteX0" fmla="*/ 0 w 12220293"/>
              <a:gd name="connsiteY0" fmla="*/ 4055553 h 5858595"/>
              <a:gd name="connsiteX1" fmla="*/ 7124914 w 12220293"/>
              <a:gd name="connsiteY1" fmla="*/ 0 h 5858595"/>
              <a:gd name="connsiteX2" fmla="*/ 12220293 w 12220293"/>
              <a:gd name="connsiteY2" fmla="*/ 38637 h 5858595"/>
              <a:gd name="connsiteX3" fmla="*/ 729441 w 12220293"/>
              <a:gd name="connsiteY3" fmla="*/ 5858595 h 5858595"/>
              <a:gd name="connsiteX4" fmla="*/ 0 w 12220293"/>
              <a:gd name="connsiteY4" fmla="*/ 4055553 h 5858595"/>
              <a:gd name="connsiteX0" fmla="*/ 0 w 12220293"/>
              <a:gd name="connsiteY0" fmla="*/ 4055553 h 6399507"/>
              <a:gd name="connsiteX1" fmla="*/ 7124914 w 12220293"/>
              <a:gd name="connsiteY1" fmla="*/ 0 h 6399507"/>
              <a:gd name="connsiteX2" fmla="*/ 12220293 w 12220293"/>
              <a:gd name="connsiteY2" fmla="*/ 38637 h 6399507"/>
              <a:gd name="connsiteX3" fmla="*/ 999897 w 12220293"/>
              <a:gd name="connsiteY3" fmla="*/ 6399507 h 6399507"/>
              <a:gd name="connsiteX4" fmla="*/ 0 w 12220293"/>
              <a:gd name="connsiteY4" fmla="*/ 4055553 h 6399507"/>
              <a:gd name="connsiteX0" fmla="*/ 0 w 12273302"/>
              <a:gd name="connsiteY0" fmla="*/ 4056960 h 6400914"/>
              <a:gd name="connsiteX1" fmla="*/ 7124914 w 12273302"/>
              <a:gd name="connsiteY1" fmla="*/ 1407 h 6400914"/>
              <a:gd name="connsiteX2" fmla="*/ 12273302 w 12273302"/>
              <a:gd name="connsiteY2" fmla="*/ 0 h 6400914"/>
              <a:gd name="connsiteX3" fmla="*/ 999897 w 12273302"/>
              <a:gd name="connsiteY3" fmla="*/ 6400914 h 6400914"/>
              <a:gd name="connsiteX4" fmla="*/ 0 w 12273302"/>
              <a:gd name="connsiteY4" fmla="*/ 4056960 h 6400914"/>
              <a:gd name="connsiteX0" fmla="*/ 0 w 12237905"/>
              <a:gd name="connsiteY0" fmla="*/ 4009424 h 6400914"/>
              <a:gd name="connsiteX1" fmla="*/ 7089517 w 12237905"/>
              <a:gd name="connsiteY1" fmla="*/ 1407 h 6400914"/>
              <a:gd name="connsiteX2" fmla="*/ 12237905 w 12237905"/>
              <a:gd name="connsiteY2" fmla="*/ 0 h 6400914"/>
              <a:gd name="connsiteX3" fmla="*/ 964500 w 12237905"/>
              <a:gd name="connsiteY3" fmla="*/ 6400914 h 6400914"/>
              <a:gd name="connsiteX4" fmla="*/ 0 w 12237905"/>
              <a:gd name="connsiteY4" fmla="*/ 4009424 h 640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905" h="6400914">
                <a:moveTo>
                  <a:pt x="0" y="4009424"/>
                </a:moveTo>
                <a:lnTo>
                  <a:pt x="7089517" y="1407"/>
                </a:lnTo>
                <a:lnTo>
                  <a:pt x="12237905" y="0"/>
                </a:lnTo>
                <a:lnTo>
                  <a:pt x="964500" y="6400914"/>
                </a:lnTo>
                <a:lnTo>
                  <a:pt x="0" y="4009424"/>
                </a:lnTo>
                <a:close/>
              </a:path>
            </a:pathLst>
          </a:custGeom>
          <a:solidFill>
            <a:srgbClr val="008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
            <a:extLst>
              <a:ext uri="{FF2B5EF4-FFF2-40B4-BE49-F238E27FC236}">
                <a16:creationId xmlns:a16="http://schemas.microsoft.com/office/drawing/2014/main" id="{B7E0EB1B-1D90-B347-8F8D-0A34A21968C1}"/>
              </a:ext>
            </a:extLst>
          </p:cNvPr>
          <p:cNvSpPr/>
          <p:nvPr userDrawn="1"/>
        </p:nvSpPr>
        <p:spPr>
          <a:xfrm rot="16200000">
            <a:off x="9554128" y="236925"/>
            <a:ext cx="2873821" cy="2399969"/>
          </a:xfrm>
          <a:custGeom>
            <a:avLst/>
            <a:gdLst>
              <a:gd name="connsiteX0" fmla="*/ 0 w 2879721"/>
              <a:gd name="connsiteY0" fmla="*/ 2239618 h 2239618"/>
              <a:gd name="connsiteX1" fmla="*/ 1439861 w 2879721"/>
              <a:gd name="connsiteY1" fmla="*/ 0 h 2239618"/>
              <a:gd name="connsiteX2" fmla="*/ 2879721 w 2879721"/>
              <a:gd name="connsiteY2" fmla="*/ 2239618 h 2239618"/>
              <a:gd name="connsiteX3" fmla="*/ 0 w 2879721"/>
              <a:gd name="connsiteY3" fmla="*/ 2239618 h 2239618"/>
              <a:gd name="connsiteX0" fmla="*/ 0 w 2879721"/>
              <a:gd name="connsiteY0" fmla="*/ 2405871 h 2405871"/>
              <a:gd name="connsiteX1" fmla="*/ 1570490 w 2879721"/>
              <a:gd name="connsiteY1" fmla="*/ 0 h 2405871"/>
              <a:gd name="connsiteX2" fmla="*/ 2879721 w 2879721"/>
              <a:gd name="connsiteY2" fmla="*/ 2405871 h 2405871"/>
              <a:gd name="connsiteX3" fmla="*/ 0 w 2879721"/>
              <a:gd name="connsiteY3" fmla="*/ 2405871 h 2405871"/>
              <a:gd name="connsiteX0" fmla="*/ 0 w 2873821"/>
              <a:gd name="connsiteY0" fmla="*/ 2399972 h 2405871"/>
              <a:gd name="connsiteX1" fmla="*/ 1564590 w 2873821"/>
              <a:gd name="connsiteY1" fmla="*/ 0 h 2405871"/>
              <a:gd name="connsiteX2" fmla="*/ 2873821 w 2873821"/>
              <a:gd name="connsiteY2" fmla="*/ 2405871 h 2405871"/>
              <a:gd name="connsiteX3" fmla="*/ 0 w 2873821"/>
              <a:gd name="connsiteY3" fmla="*/ 2399972 h 2405871"/>
              <a:gd name="connsiteX0" fmla="*/ 0 w 2873821"/>
              <a:gd name="connsiteY0" fmla="*/ 2040111 h 2046010"/>
              <a:gd name="connsiteX1" fmla="*/ 1546892 w 2873821"/>
              <a:gd name="connsiteY1" fmla="*/ 0 h 2046010"/>
              <a:gd name="connsiteX2" fmla="*/ 2873821 w 2873821"/>
              <a:gd name="connsiteY2" fmla="*/ 2046010 h 2046010"/>
              <a:gd name="connsiteX3" fmla="*/ 0 w 2873821"/>
              <a:gd name="connsiteY3" fmla="*/ 2040111 h 2046010"/>
              <a:gd name="connsiteX0" fmla="*/ 0 w 2873821"/>
              <a:gd name="connsiteY0" fmla="*/ 2394070 h 2399969"/>
              <a:gd name="connsiteX1" fmla="*/ 1564590 w 2873821"/>
              <a:gd name="connsiteY1" fmla="*/ 0 h 2399969"/>
              <a:gd name="connsiteX2" fmla="*/ 2873821 w 2873821"/>
              <a:gd name="connsiteY2" fmla="*/ 2399969 h 2399969"/>
              <a:gd name="connsiteX3" fmla="*/ 0 w 2873821"/>
              <a:gd name="connsiteY3" fmla="*/ 2394070 h 2399969"/>
            </a:gdLst>
            <a:ahLst/>
            <a:cxnLst>
              <a:cxn ang="0">
                <a:pos x="connsiteX0" y="connsiteY0"/>
              </a:cxn>
              <a:cxn ang="0">
                <a:pos x="connsiteX1" y="connsiteY1"/>
              </a:cxn>
              <a:cxn ang="0">
                <a:pos x="connsiteX2" y="connsiteY2"/>
              </a:cxn>
              <a:cxn ang="0">
                <a:pos x="connsiteX3" y="connsiteY3"/>
              </a:cxn>
            </a:cxnLst>
            <a:rect l="l" t="t" r="r" b="b"/>
            <a:pathLst>
              <a:path w="2873821" h="2399969">
                <a:moveTo>
                  <a:pt x="0" y="2394070"/>
                </a:moveTo>
                <a:lnTo>
                  <a:pt x="1564590" y="0"/>
                </a:lnTo>
                <a:lnTo>
                  <a:pt x="2873821" y="2399969"/>
                </a:lnTo>
                <a:lnTo>
                  <a:pt x="0" y="2394070"/>
                </a:lnTo>
                <a:close/>
              </a:path>
            </a:pathLst>
          </a:custGeom>
          <a:solidFill>
            <a:srgbClr val="007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1">
            <a:extLst>
              <a:ext uri="{FF2B5EF4-FFF2-40B4-BE49-F238E27FC236}">
                <a16:creationId xmlns:a16="http://schemas.microsoft.com/office/drawing/2014/main" id="{989EFDF4-7768-A24E-9A80-BC3911419976}"/>
              </a:ext>
            </a:extLst>
          </p:cNvPr>
          <p:cNvSpPr>
            <a:spLocks noGrp="1"/>
          </p:cNvSpPr>
          <p:nvPr>
            <p:ph type="body" sz="quarter" idx="23" hasCustomPrompt="1"/>
          </p:nvPr>
        </p:nvSpPr>
        <p:spPr>
          <a:xfrm>
            <a:off x="438293" y="920898"/>
            <a:ext cx="6845102" cy="701731"/>
          </a:xfrm>
          <a:effectLst>
            <a:outerShdw sx="1000" sy="1000" algn="l" rotWithShape="0">
              <a:prstClr val="black"/>
            </a:outerShdw>
          </a:effectLst>
        </p:spPr>
        <p:txBody>
          <a:bodyPr wrap="square">
            <a:spAutoFit/>
          </a:bodyPr>
          <a:lstStyle>
            <a:lvl1pPr marL="0" indent="0">
              <a:buNone/>
              <a:defRPr sz="4400">
                <a:solidFill>
                  <a:schemeClr val="bg1"/>
                </a:solidFill>
                <a:effectLst>
                  <a:outerShdw blurRad="50800" dist="38100" algn="l" rotWithShape="0">
                    <a:prstClr val="black">
                      <a:alpha val="40000"/>
                    </a:prstClr>
                  </a:outerShdw>
                </a:effectLst>
              </a:defRPr>
            </a:lvl1pPr>
          </a:lstStyle>
          <a:p>
            <a:pPr lvl="0"/>
            <a:r>
              <a:rPr lang="en-US" dirty="0"/>
              <a:t>Presentation Title</a:t>
            </a:r>
          </a:p>
        </p:txBody>
      </p:sp>
      <p:pic>
        <p:nvPicPr>
          <p:cNvPr id="7" name="Picture 20" descr="Logo">
            <a:extLst>
              <a:ext uri="{FF2B5EF4-FFF2-40B4-BE49-F238E27FC236}">
                <a16:creationId xmlns:a16="http://schemas.microsoft.com/office/drawing/2014/main" id="{F77E307E-6145-FF4C-BC65-336253C21C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54705" y="4689472"/>
            <a:ext cx="1689100" cy="164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5">
            <a:extLst>
              <a:ext uri="{FF2B5EF4-FFF2-40B4-BE49-F238E27FC236}">
                <a16:creationId xmlns:a16="http://schemas.microsoft.com/office/drawing/2014/main" id="{1B8D0B37-76CF-9E46-9B0A-B4F9A911C582}"/>
              </a:ext>
            </a:extLst>
          </p:cNvPr>
          <p:cNvSpPr>
            <a:spLocks noGrp="1"/>
          </p:cNvSpPr>
          <p:nvPr>
            <p:ph type="body" sz="quarter" idx="24" hasCustomPrompt="1"/>
          </p:nvPr>
        </p:nvSpPr>
        <p:spPr>
          <a:xfrm>
            <a:off x="1074211" y="6331425"/>
            <a:ext cx="5002212" cy="341632"/>
          </a:xfrm>
        </p:spPr>
        <p:txBody>
          <a:bodyPr>
            <a:spAutoFit/>
          </a:bodyPr>
          <a:lstStyle>
            <a:lvl1pPr marL="0" indent="0" algn="l">
              <a:buNone/>
              <a:defRPr sz="1800">
                <a:solidFill>
                  <a:srgbClr val="FED141"/>
                </a:solidFill>
              </a:defRPr>
            </a:lvl1pPr>
          </a:lstStyle>
          <a:p>
            <a:pPr lvl="0"/>
            <a:r>
              <a:rPr lang="en-US" dirty="0"/>
              <a:t>Date | Chuck Fallon, CEO</a:t>
            </a:r>
          </a:p>
        </p:txBody>
      </p:sp>
    </p:spTree>
    <p:extLst>
      <p:ext uri="{BB962C8B-B14F-4D97-AF65-F5344CB8AC3E}">
        <p14:creationId xmlns:p14="http://schemas.microsoft.com/office/powerpoint/2010/main" val="100916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a:blip r:embed="rId2"/>
          <a:stretch>
            <a:fillRect l="14" t="-279" r="-408" b="-117"/>
          </a:stretch>
        </a:blipFill>
        <a:effectLst/>
      </p:bgPr>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033A6B4F-CC72-EB4A-ACCF-D021D27B5FE3}"/>
              </a:ext>
            </a:extLst>
          </p:cNvPr>
          <p:cNvSpPr/>
          <p:nvPr userDrawn="1"/>
        </p:nvSpPr>
        <p:spPr>
          <a:xfrm>
            <a:off x="0" y="2204578"/>
            <a:ext cx="10974376" cy="4653422"/>
          </a:xfrm>
          <a:prstGeom prst="rtTriangle">
            <a:avLst/>
          </a:prstGeom>
          <a:solidFill>
            <a:srgbClr val="0087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F4895E22-FB01-424F-BAE8-734F6D58CF6C}"/>
              </a:ext>
            </a:extLst>
          </p:cNvPr>
          <p:cNvSpPr/>
          <p:nvPr userDrawn="1"/>
        </p:nvSpPr>
        <p:spPr>
          <a:xfrm flipH="1">
            <a:off x="7647709" y="4914962"/>
            <a:ext cx="4604432" cy="194303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1">
            <a:extLst>
              <a:ext uri="{FF2B5EF4-FFF2-40B4-BE49-F238E27FC236}">
                <a16:creationId xmlns:a16="http://schemas.microsoft.com/office/drawing/2014/main" id="{29338FF9-9084-2445-8E74-0265A1E1021F}"/>
              </a:ext>
            </a:extLst>
          </p:cNvPr>
          <p:cNvSpPr>
            <a:spLocks noGrp="1"/>
          </p:cNvSpPr>
          <p:nvPr>
            <p:ph type="body" sz="quarter" idx="14" hasCustomPrompt="1"/>
          </p:nvPr>
        </p:nvSpPr>
        <p:spPr>
          <a:xfrm>
            <a:off x="641351" y="5027681"/>
            <a:ext cx="5454649" cy="701731"/>
          </a:xfrm>
        </p:spPr>
        <p:txBody>
          <a:bodyPr>
            <a:spAutoFit/>
          </a:bodyPr>
          <a:lstStyle>
            <a:lvl1pPr marL="0" indent="0">
              <a:buNone/>
              <a:defRPr sz="4400">
                <a:solidFill>
                  <a:srgbClr val="FED141"/>
                </a:solidFill>
                <a:effectLst/>
              </a:defRPr>
            </a:lvl1pPr>
          </a:lstStyle>
          <a:p>
            <a:pPr lvl="0"/>
            <a:r>
              <a:rPr lang="en-US" dirty="0"/>
              <a:t>SECTION TITLE</a:t>
            </a:r>
          </a:p>
        </p:txBody>
      </p:sp>
      <p:pic>
        <p:nvPicPr>
          <p:cNvPr id="11" name="Picture 20" descr="Logo">
            <a:extLst>
              <a:ext uri="{FF2B5EF4-FFF2-40B4-BE49-F238E27FC236}">
                <a16:creationId xmlns:a16="http://schemas.microsoft.com/office/drawing/2014/main" id="{7D134BB3-A52B-B64D-AE11-ED2528831B0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88757" y="5558352"/>
            <a:ext cx="1101810" cy="107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88D79A44-B991-B54A-8FCF-005805552A53}"/>
              </a:ext>
            </a:extLst>
          </p:cNvPr>
          <p:cNvSpPr>
            <a:spLocks noGrp="1"/>
          </p:cNvSpPr>
          <p:nvPr>
            <p:ph sz="quarter" idx="15" hasCustomPrompt="1"/>
          </p:nvPr>
        </p:nvSpPr>
        <p:spPr>
          <a:xfrm>
            <a:off x="1252632" y="5360896"/>
            <a:ext cx="5351463" cy="533400"/>
          </a:xfrm>
        </p:spPr>
        <p:txBody>
          <a:bodyPr>
            <a:noAutofit/>
          </a:bodyPr>
          <a:lstStyle>
            <a:lvl1pPr marL="0" indent="0">
              <a:buFontTx/>
              <a:buNone/>
              <a:defRPr sz="4400" b="0">
                <a:solidFill>
                  <a:schemeClr val="bg1"/>
                </a:solidFill>
                <a:latin typeface="Rage Italic" panose="03070502040507070304" pitchFamily="66" charset="77"/>
              </a:defRPr>
            </a:lvl1pPr>
          </a:lstStyle>
          <a:p>
            <a:pPr lvl="0"/>
            <a:r>
              <a:rPr lang="en-US" dirty="0"/>
              <a:t>emphasis goes here</a:t>
            </a:r>
          </a:p>
        </p:txBody>
      </p:sp>
    </p:spTree>
    <p:extLst>
      <p:ext uri="{BB962C8B-B14F-4D97-AF65-F5344CB8AC3E}">
        <p14:creationId xmlns:p14="http://schemas.microsoft.com/office/powerpoint/2010/main" val="380166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09E9DD2-68BD-DE45-8B5E-CCC0F293818A}"/>
              </a:ext>
            </a:extLst>
          </p:cNvPr>
          <p:cNvSpPr/>
          <p:nvPr userDrawn="1"/>
        </p:nvSpPr>
        <p:spPr>
          <a:xfrm rot="5400000">
            <a:off x="1196591" y="-1202182"/>
            <a:ext cx="3429001" cy="5822185"/>
          </a:xfrm>
          <a:prstGeom prst="rtTriangle">
            <a:avLst/>
          </a:prstGeom>
          <a:gradFill flip="none" rotWithShape="1">
            <a:gsLst>
              <a:gs pos="58000">
                <a:schemeClr val="bg1">
                  <a:alpha val="0"/>
                </a:schemeClr>
              </a:gs>
              <a:gs pos="73000">
                <a:schemeClr val="bg1"/>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grpSp>
        <p:nvGrpSpPr>
          <p:cNvPr id="27" name="Group 26">
            <a:extLst>
              <a:ext uri="{FF2B5EF4-FFF2-40B4-BE49-F238E27FC236}">
                <a16:creationId xmlns:a16="http://schemas.microsoft.com/office/drawing/2014/main" id="{37D3CC3C-CF70-4740-B5BC-BC56C64C7A68}"/>
              </a:ext>
            </a:extLst>
          </p:cNvPr>
          <p:cNvGrpSpPr/>
          <p:nvPr userDrawn="1"/>
        </p:nvGrpSpPr>
        <p:grpSpPr>
          <a:xfrm>
            <a:off x="2378808" y="-23150"/>
            <a:ext cx="9825892" cy="6904300"/>
            <a:chOff x="2378808" y="-23150"/>
            <a:chExt cx="9825892" cy="6904300"/>
          </a:xfrm>
        </p:grpSpPr>
        <p:grpSp>
          <p:nvGrpSpPr>
            <p:cNvPr id="7" name="Group 6">
              <a:extLst>
                <a:ext uri="{FF2B5EF4-FFF2-40B4-BE49-F238E27FC236}">
                  <a16:creationId xmlns:a16="http://schemas.microsoft.com/office/drawing/2014/main" id="{5D190B18-97DD-AE4A-B1A7-3077EA0841C5}"/>
                </a:ext>
              </a:extLst>
            </p:cNvPr>
            <p:cNvGrpSpPr/>
            <p:nvPr userDrawn="1"/>
          </p:nvGrpSpPr>
          <p:grpSpPr>
            <a:xfrm>
              <a:off x="2391508" y="23150"/>
              <a:ext cx="9813192" cy="6858000"/>
              <a:chOff x="2391508" y="0"/>
              <a:chExt cx="9813192" cy="6858000"/>
            </a:xfrm>
          </p:grpSpPr>
          <p:sp>
            <p:nvSpPr>
              <p:cNvPr id="16" name="Right Triangle 15">
                <a:extLst>
                  <a:ext uri="{FF2B5EF4-FFF2-40B4-BE49-F238E27FC236}">
                    <a16:creationId xmlns:a16="http://schemas.microsoft.com/office/drawing/2014/main" id="{6B016929-BAF1-9F41-B2F5-67BF28A57C49}"/>
                  </a:ext>
                </a:extLst>
              </p:cNvPr>
              <p:cNvSpPr/>
              <p:nvPr userDrawn="1"/>
            </p:nvSpPr>
            <p:spPr>
              <a:xfrm flipH="1">
                <a:off x="2391508" y="1055077"/>
                <a:ext cx="9800492" cy="5802923"/>
              </a:xfrm>
              <a:prstGeom prst="rtTriangle">
                <a:avLst/>
              </a:prstGeom>
              <a:solidFill>
                <a:srgbClr val="007DAB">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D7298297-73FA-D346-ACD8-6DE568E78E94}"/>
                  </a:ext>
                </a:extLst>
              </p:cNvPr>
              <p:cNvSpPr/>
              <p:nvPr userDrawn="1"/>
            </p:nvSpPr>
            <p:spPr>
              <a:xfrm flipH="1">
                <a:off x="2783910" y="1259458"/>
                <a:ext cx="9420790" cy="5598542"/>
              </a:xfrm>
              <a:prstGeom prst="rtTriangle">
                <a:avLst/>
              </a:prstGeom>
              <a:gradFill>
                <a:gsLst>
                  <a:gs pos="0">
                    <a:srgbClr val="00A1B1">
                      <a:alpha val="52000"/>
                    </a:srgbClr>
                  </a:gs>
                  <a:gs pos="76000">
                    <a:srgbClr val="0399D2">
                      <a:alpha val="63000"/>
                    </a:srgb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DB4D8C13-B485-974F-8BF1-509E2E07F457}"/>
                  </a:ext>
                </a:extLst>
              </p:cNvPr>
              <p:cNvSpPr/>
              <p:nvPr userDrawn="1"/>
            </p:nvSpPr>
            <p:spPr>
              <a:xfrm flipH="1" flipV="1">
                <a:off x="5822183" y="0"/>
                <a:ext cx="6382516" cy="4239204"/>
              </a:xfrm>
              <a:prstGeom prst="rtTriangle">
                <a:avLst/>
              </a:prstGeom>
              <a:gradFill>
                <a:gsLst>
                  <a:gs pos="0">
                    <a:schemeClr val="bg2">
                      <a:lumMod val="90000"/>
                      <a:alpha val="30000"/>
                    </a:schemeClr>
                  </a:gs>
                  <a:gs pos="76000">
                    <a:schemeClr val="bg2">
                      <a:lumMod val="90000"/>
                      <a:alpha val="22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A0C399A1-CB6C-7341-9B40-479118C3527A}"/>
                </a:ext>
              </a:extLst>
            </p:cNvPr>
            <p:cNvGrpSpPr/>
            <p:nvPr userDrawn="1"/>
          </p:nvGrpSpPr>
          <p:grpSpPr>
            <a:xfrm>
              <a:off x="2378808" y="-23150"/>
              <a:ext cx="9813192" cy="6858000"/>
              <a:chOff x="2391508" y="0"/>
              <a:chExt cx="9813192" cy="6858000"/>
            </a:xfrm>
          </p:grpSpPr>
          <p:sp>
            <p:nvSpPr>
              <p:cNvPr id="23" name="Right Triangle 22">
                <a:extLst>
                  <a:ext uri="{FF2B5EF4-FFF2-40B4-BE49-F238E27FC236}">
                    <a16:creationId xmlns:a16="http://schemas.microsoft.com/office/drawing/2014/main" id="{1802D003-E5B0-0041-B8D0-6324153390B9}"/>
                  </a:ext>
                </a:extLst>
              </p:cNvPr>
              <p:cNvSpPr/>
              <p:nvPr userDrawn="1"/>
            </p:nvSpPr>
            <p:spPr>
              <a:xfrm flipH="1">
                <a:off x="2391508" y="1055077"/>
                <a:ext cx="9800492" cy="5802923"/>
              </a:xfrm>
              <a:prstGeom prst="rtTriangle">
                <a:avLst/>
              </a:prstGeom>
              <a:solidFill>
                <a:srgbClr val="007DAB">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AC51E1C4-21DF-5243-9F53-8820648B65A7}"/>
                  </a:ext>
                </a:extLst>
              </p:cNvPr>
              <p:cNvSpPr/>
              <p:nvPr userDrawn="1"/>
            </p:nvSpPr>
            <p:spPr>
              <a:xfrm flipH="1">
                <a:off x="2783910" y="1259458"/>
                <a:ext cx="9420790" cy="5598542"/>
              </a:xfrm>
              <a:prstGeom prst="rtTriangle">
                <a:avLst/>
              </a:prstGeom>
              <a:gradFill>
                <a:gsLst>
                  <a:gs pos="0">
                    <a:srgbClr val="00A1B1">
                      <a:alpha val="52000"/>
                    </a:srgbClr>
                  </a:gs>
                  <a:gs pos="76000">
                    <a:srgbClr val="0399D2">
                      <a:alpha val="63000"/>
                    </a:srgb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Triangle 24">
                <a:extLst>
                  <a:ext uri="{FF2B5EF4-FFF2-40B4-BE49-F238E27FC236}">
                    <a16:creationId xmlns:a16="http://schemas.microsoft.com/office/drawing/2014/main" id="{69412F50-E121-434C-86E3-F6BEBDAC0E94}"/>
                  </a:ext>
                </a:extLst>
              </p:cNvPr>
              <p:cNvSpPr/>
              <p:nvPr userDrawn="1"/>
            </p:nvSpPr>
            <p:spPr>
              <a:xfrm flipH="1" flipV="1">
                <a:off x="5822183" y="0"/>
                <a:ext cx="6382516" cy="4239204"/>
              </a:xfrm>
              <a:prstGeom prst="rtTriangle">
                <a:avLst/>
              </a:prstGeom>
              <a:gradFill>
                <a:gsLst>
                  <a:gs pos="0">
                    <a:schemeClr val="bg2">
                      <a:lumMod val="90000"/>
                    </a:schemeClr>
                  </a:gs>
                  <a:gs pos="76000">
                    <a:schemeClr val="bg2">
                      <a:lumMod val="90000"/>
                      <a:alpha val="22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9" name="Text Placeholder 30">
            <a:extLst>
              <a:ext uri="{FF2B5EF4-FFF2-40B4-BE49-F238E27FC236}">
                <a16:creationId xmlns:a16="http://schemas.microsoft.com/office/drawing/2014/main" id="{A7C65759-A608-3E40-9A49-B65915645E2A}"/>
              </a:ext>
            </a:extLst>
          </p:cNvPr>
          <p:cNvSpPr>
            <a:spLocks noGrp="1"/>
          </p:cNvSpPr>
          <p:nvPr userDrawn="1">
            <p:ph type="body" sz="quarter" idx="15" hasCustomPrompt="1"/>
          </p:nvPr>
        </p:nvSpPr>
        <p:spPr>
          <a:xfrm>
            <a:off x="6035768" y="4893038"/>
            <a:ext cx="5119911" cy="1311128"/>
          </a:xfrm>
        </p:spPr>
        <p:txBody>
          <a:bodyPr wrap="square">
            <a:spAutoFit/>
          </a:bodyPr>
          <a:lstStyle>
            <a:lvl1pPr marL="0" indent="0">
              <a:lnSpc>
                <a:spcPct val="90000"/>
              </a:lnSpc>
              <a:spcBef>
                <a:spcPts val="0"/>
              </a:spcBef>
              <a:buNone/>
              <a:defRPr sz="4400">
                <a:solidFill>
                  <a:srgbClr val="FED141"/>
                </a:solidFill>
                <a:effectLst/>
              </a:defRPr>
            </a:lvl1pPr>
          </a:lstStyle>
          <a:p>
            <a:pPr lvl="0"/>
            <a:r>
              <a:rPr lang="en-US" dirty="0"/>
              <a:t>TITLE GOES RIGHT HERE</a:t>
            </a:r>
          </a:p>
        </p:txBody>
      </p:sp>
      <p:sp>
        <p:nvSpPr>
          <p:cNvPr id="20" name="Text Placeholder 32">
            <a:extLst>
              <a:ext uri="{FF2B5EF4-FFF2-40B4-BE49-F238E27FC236}">
                <a16:creationId xmlns:a16="http://schemas.microsoft.com/office/drawing/2014/main" id="{222B01E6-00A7-BD46-A22B-46E766CE06D8}"/>
              </a:ext>
            </a:extLst>
          </p:cNvPr>
          <p:cNvSpPr>
            <a:spLocks noGrp="1"/>
          </p:cNvSpPr>
          <p:nvPr userDrawn="1">
            <p:ph type="body" sz="quarter" idx="16" hasCustomPrompt="1"/>
          </p:nvPr>
        </p:nvSpPr>
        <p:spPr>
          <a:xfrm>
            <a:off x="7047705" y="5864632"/>
            <a:ext cx="3954592" cy="604781"/>
          </a:xfrm>
        </p:spPr>
        <p:txBody>
          <a:bodyPr>
            <a:spAutoFit/>
          </a:bodyPr>
          <a:lstStyle>
            <a:lvl1pPr marL="0" indent="0">
              <a:buNone/>
              <a:defRPr sz="3600" b="0" spc="-150">
                <a:solidFill>
                  <a:schemeClr val="bg1"/>
                </a:solidFill>
                <a:latin typeface="Rage Italic" panose="03070502040507070304" pitchFamily="66" charset="77"/>
              </a:defRPr>
            </a:lvl1pPr>
          </a:lstStyle>
          <a:p>
            <a:pPr lvl="0"/>
            <a:r>
              <a:rPr lang="en-US" dirty="0"/>
              <a:t>emphasis goes here</a:t>
            </a:r>
          </a:p>
        </p:txBody>
      </p:sp>
      <p:pic>
        <p:nvPicPr>
          <p:cNvPr id="15" name="Picture 20" descr="Logo">
            <a:extLst>
              <a:ext uri="{FF2B5EF4-FFF2-40B4-BE49-F238E27FC236}">
                <a16:creationId xmlns:a16="http://schemas.microsoft.com/office/drawing/2014/main" id="{AA07747A-077E-E145-8BEA-ADC4341697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606" y="304430"/>
            <a:ext cx="1308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24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6" name="Text Placeholder 30">
            <a:extLst>
              <a:ext uri="{FF2B5EF4-FFF2-40B4-BE49-F238E27FC236}">
                <a16:creationId xmlns:a16="http://schemas.microsoft.com/office/drawing/2014/main" id="{3D35A4CB-D793-474B-8183-C4C6064B705C}"/>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17" name="Text Placeholder 32">
            <a:extLst>
              <a:ext uri="{FF2B5EF4-FFF2-40B4-BE49-F238E27FC236}">
                <a16:creationId xmlns:a16="http://schemas.microsoft.com/office/drawing/2014/main" id="{74AFDFB1-6FD2-014A-9279-C097CF72C70C}"/>
              </a:ext>
            </a:extLst>
          </p:cNvPr>
          <p:cNvSpPr>
            <a:spLocks noGrp="1"/>
          </p:cNvSpPr>
          <p:nvPr>
            <p:ph type="body" sz="quarter" idx="16" hasCustomPrompt="1"/>
          </p:nvPr>
        </p:nvSpPr>
        <p:spPr>
          <a:xfrm>
            <a:off x="1873268" y="842388"/>
            <a:ext cx="4511629"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
        <p:nvSpPr>
          <p:cNvPr id="8" name="Right Triangle 7">
            <a:extLst>
              <a:ext uri="{FF2B5EF4-FFF2-40B4-BE49-F238E27FC236}">
                <a16:creationId xmlns:a16="http://schemas.microsoft.com/office/drawing/2014/main" id="{8C48EDFD-1498-C24D-9E76-38762A224797}"/>
              </a:ext>
            </a:extLst>
          </p:cNvPr>
          <p:cNvSpPr/>
          <p:nvPr userDrawn="1"/>
        </p:nvSpPr>
        <p:spPr>
          <a:xfrm flipH="1" flipV="1">
            <a:off x="5857239" y="0"/>
            <a:ext cx="6334761" cy="4167428"/>
          </a:xfrm>
          <a:prstGeom prst="rtTriangl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C612AE93-ABB8-6948-8EAA-572E68D0323C}"/>
              </a:ext>
            </a:extLst>
          </p:cNvPr>
          <p:cNvSpPr/>
          <p:nvPr userDrawn="1"/>
        </p:nvSpPr>
        <p:spPr>
          <a:xfrm flipH="1">
            <a:off x="4194174" y="2346325"/>
            <a:ext cx="7997826" cy="4511675"/>
          </a:xfrm>
          <a:prstGeom prst="rtTriangle">
            <a:avLst/>
          </a:prstGeom>
          <a:solidFill>
            <a:srgbClr val="0087B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0" descr="Logo">
            <a:extLst>
              <a:ext uri="{FF2B5EF4-FFF2-40B4-BE49-F238E27FC236}">
                <a16:creationId xmlns:a16="http://schemas.microsoft.com/office/drawing/2014/main" id="{F60E8459-CD6A-0744-A9AC-7F2F6B41A2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0">
            <a:extLst>
              <a:ext uri="{FF2B5EF4-FFF2-40B4-BE49-F238E27FC236}">
                <a16:creationId xmlns:a16="http://schemas.microsoft.com/office/drawing/2014/main" id="{D13BF0BD-798B-EB4E-8FBB-D6103C8D8ABD}"/>
              </a:ext>
            </a:extLst>
          </p:cNvPr>
          <p:cNvSpPr>
            <a:spLocks noGrp="1"/>
          </p:cNvSpPr>
          <p:nvPr>
            <p:ph type="body" sz="quarter" idx="26" hasCustomPrompt="1"/>
          </p:nvPr>
        </p:nvSpPr>
        <p:spPr>
          <a:xfrm>
            <a:off x="523531" y="2016328"/>
            <a:ext cx="2736223" cy="424732"/>
          </a:xfrm>
        </p:spPr>
        <p:txBody>
          <a:bodyPr>
            <a:spAutoFit/>
          </a:bodyPr>
          <a:lstStyle>
            <a:lvl1pPr marL="0" indent="0" algn="l">
              <a:buNone/>
              <a:defRPr sz="2400" b="0">
                <a:solidFill>
                  <a:srgbClr val="0076A3"/>
                </a:solidFill>
              </a:defRPr>
            </a:lvl1pPr>
          </a:lstStyle>
          <a:p>
            <a:pPr lvl="0"/>
            <a:r>
              <a:rPr lang="en-US" dirty="0"/>
              <a:t>Subheading here</a:t>
            </a:r>
          </a:p>
        </p:txBody>
      </p:sp>
      <p:sp>
        <p:nvSpPr>
          <p:cNvPr id="11" name="Text Placeholder 44">
            <a:extLst>
              <a:ext uri="{FF2B5EF4-FFF2-40B4-BE49-F238E27FC236}">
                <a16:creationId xmlns:a16="http://schemas.microsoft.com/office/drawing/2014/main" id="{425D903F-CADC-034E-B8E9-278CADD87C94}"/>
              </a:ext>
            </a:extLst>
          </p:cNvPr>
          <p:cNvSpPr>
            <a:spLocks noGrp="1"/>
          </p:cNvSpPr>
          <p:nvPr>
            <p:ph type="body" sz="quarter" idx="36" hasCustomPrompt="1"/>
          </p:nvPr>
        </p:nvSpPr>
        <p:spPr>
          <a:xfrm>
            <a:off x="523531" y="2491624"/>
            <a:ext cx="7230940" cy="2184381"/>
          </a:xfrm>
        </p:spPr>
        <p:txBody>
          <a:bodyPr wrap="square">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12" name="Text Placeholder 44">
            <a:extLst>
              <a:ext uri="{FF2B5EF4-FFF2-40B4-BE49-F238E27FC236}">
                <a16:creationId xmlns:a16="http://schemas.microsoft.com/office/drawing/2014/main" id="{AA91E557-BB11-8B47-BA41-0C79AF147457}"/>
              </a:ext>
            </a:extLst>
          </p:cNvPr>
          <p:cNvSpPr>
            <a:spLocks noGrp="1"/>
          </p:cNvSpPr>
          <p:nvPr>
            <p:ph type="body" sz="quarter" idx="37" hasCustomPrompt="1"/>
          </p:nvPr>
        </p:nvSpPr>
        <p:spPr>
          <a:xfrm>
            <a:off x="523530" y="4924857"/>
            <a:ext cx="4483169" cy="1477328"/>
          </a:xfrm>
        </p:spPr>
        <p:txBody>
          <a:bodyPr>
            <a:spAutoFit/>
          </a:bodyPr>
          <a:lstStyle>
            <a:lvl1pPr marL="285750" marR="0" indent="-285750" algn="l" defTabSz="914400" rtl="0" eaLnBrk="1" fontAlgn="auto" latinLnBrk="0" hangingPunct="1">
              <a:lnSpc>
                <a:spcPct val="100000"/>
              </a:lnSpc>
              <a:spcBef>
                <a:spcPts val="0"/>
              </a:spcBef>
              <a:spcAft>
                <a:spcPts val="0"/>
              </a:spcAft>
              <a:buClr>
                <a:srgbClr val="4FB161"/>
              </a:buClr>
              <a:buSzTx/>
              <a:buFont typeface="Arial" panose="020B0604020202020204" pitchFamily="34" charset="0"/>
              <a:buChar char="•"/>
              <a:tabLst/>
              <a:defRPr sz="1800" b="0">
                <a:solidFill>
                  <a:schemeClr val="bg2">
                    <a:lumMod val="25000"/>
                  </a:schemeClr>
                </a:solidFill>
              </a:defRPr>
            </a:lvl1pPr>
          </a:lstStyle>
          <a:p>
            <a:pPr lvl="0"/>
            <a:r>
              <a:rPr lang="en-US" dirty="0"/>
              <a:t>Lorem ipsum </a:t>
            </a:r>
          </a:p>
          <a:p>
            <a:pPr lvl="0"/>
            <a:r>
              <a:rPr lang="en-US" dirty="0"/>
              <a:t>dolor sit </a:t>
            </a:r>
            <a:r>
              <a:rPr lang="en-US" dirty="0" err="1"/>
              <a:t>amet</a:t>
            </a:r>
            <a:endParaRPr lang="en-US" dirty="0"/>
          </a:p>
          <a:p>
            <a:pPr lvl="0"/>
            <a:r>
              <a:rPr lang="en-US" dirty="0" err="1"/>
              <a:t>consectetur</a:t>
            </a:r>
            <a:r>
              <a:rPr lang="en-US" dirty="0"/>
              <a:t> </a:t>
            </a:r>
          </a:p>
          <a:p>
            <a:pPr lvl="0"/>
            <a:r>
              <a:rPr lang="en-US" dirty="0" err="1"/>
              <a:t>adipiscing</a:t>
            </a:r>
            <a:r>
              <a:rPr lang="en-US" dirty="0"/>
              <a:t> </a:t>
            </a:r>
            <a:r>
              <a:rPr lang="en-US" dirty="0" err="1"/>
              <a:t>elit</a:t>
            </a:r>
            <a:endParaRPr lang="en-US" dirty="0"/>
          </a:p>
          <a:p>
            <a:pPr lvl="0"/>
            <a:r>
              <a:rPr lang="en-US" dirty="0" err="1"/>
              <a:t>sed</a:t>
            </a:r>
            <a:r>
              <a:rPr lang="en-US" dirty="0"/>
              <a:t> do </a:t>
            </a:r>
            <a:r>
              <a:rPr lang="en-US" dirty="0" err="1"/>
              <a:t>eiusmod</a:t>
            </a:r>
            <a:endParaRPr lang="en-US" dirty="0"/>
          </a:p>
        </p:txBody>
      </p:sp>
    </p:spTree>
    <p:extLst>
      <p:ext uri="{BB962C8B-B14F-4D97-AF65-F5344CB8AC3E}">
        <p14:creationId xmlns:p14="http://schemas.microsoft.com/office/powerpoint/2010/main" val="231986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6" name="Text Placeholder 30">
            <a:extLst>
              <a:ext uri="{FF2B5EF4-FFF2-40B4-BE49-F238E27FC236}">
                <a16:creationId xmlns:a16="http://schemas.microsoft.com/office/drawing/2014/main" id="{D7F350A5-BA4D-0444-94E8-1BA78A3A2D9A}"/>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17" name="Text Placeholder 32">
            <a:extLst>
              <a:ext uri="{FF2B5EF4-FFF2-40B4-BE49-F238E27FC236}">
                <a16:creationId xmlns:a16="http://schemas.microsoft.com/office/drawing/2014/main" id="{ED631EDB-916D-8C45-B9B5-343175CE0978}"/>
              </a:ext>
            </a:extLst>
          </p:cNvPr>
          <p:cNvSpPr>
            <a:spLocks noGrp="1"/>
          </p:cNvSpPr>
          <p:nvPr>
            <p:ph type="body" sz="quarter" idx="16" hasCustomPrompt="1"/>
          </p:nvPr>
        </p:nvSpPr>
        <p:spPr>
          <a:xfrm>
            <a:off x="1873268" y="842388"/>
            <a:ext cx="4373933"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
        <p:nvSpPr>
          <p:cNvPr id="10" name="Right Triangle 9">
            <a:extLst>
              <a:ext uri="{FF2B5EF4-FFF2-40B4-BE49-F238E27FC236}">
                <a16:creationId xmlns:a16="http://schemas.microsoft.com/office/drawing/2014/main" id="{AABCE1FC-65DD-7447-B4FC-095814E4E9C9}"/>
              </a:ext>
            </a:extLst>
          </p:cNvPr>
          <p:cNvSpPr/>
          <p:nvPr userDrawn="1"/>
        </p:nvSpPr>
        <p:spPr>
          <a:xfrm flipH="1" flipV="1">
            <a:off x="5857239" y="0"/>
            <a:ext cx="6334761" cy="4167428"/>
          </a:xfrm>
          <a:prstGeom prst="rtTriangl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FA0210F9-89AA-BA41-BC9E-C734C3C25335}"/>
              </a:ext>
            </a:extLst>
          </p:cNvPr>
          <p:cNvSpPr/>
          <p:nvPr userDrawn="1"/>
        </p:nvSpPr>
        <p:spPr>
          <a:xfrm flipH="1">
            <a:off x="4194174" y="2346325"/>
            <a:ext cx="7997826" cy="4511675"/>
          </a:xfrm>
          <a:prstGeom prst="rtTriangle">
            <a:avLst/>
          </a:prstGeom>
          <a:solidFill>
            <a:srgbClr val="0087B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24">
            <a:extLst>
              <a:ext uri="{FF2B5EF4-FFF2-40B4-BE49-F238E27FC236}">
                <a16:creationId xmlns:a16="http://schemas.microsoft.com/office/drawing/2014/main" id="{22F0738B-1379-8446-8E74-55257726778A}"/>
              </a:ext>
            </a:extLst>
          </p:cNvPr>
          <p:cNvSpPr>
            <a:spLocks noGrp="1"/>
          </p:cNvSpPr>
          <p:nvPr>
            <p:ph type="pic" sz="quarter" idx="19"/>
          </p:nvPr>
        </p:nvSpPr>
        <p:spPr>
          <a:xfrm>
            <a:off x="5857876" y="-187"/>
            <a:ext cx="6369804" cy="3190816"/>
          </a:xfrm>
          <a:custGeom>
            <a:avLst/>
            <a:gdLst>
              <a:gd name="connsiteX0" fmla="*/ 0 w 6334125"/>
              <a:gd name="connsiteY0" fmla="*/ 3192463 h 3192463"/>
              <a:gd name="connsiteX1" fmla="*/ 0 w 6334125"/>
              <a:gd name="connsiteY1" fmla="*/ 0 h 3192463"/>
              <a:gd name="connsiteX2" fmla="*/ 6334125 w 6334125"/>
              <a:gd name="connsiteY2" fmla="*/ 3192463 h 3192463"/>
              <a:gd name="connsiteX3" fmla="*/ 0 w 6334125"/>
              <a:gd name="connsiteY3" fmla="*/ 3192463 h 3192463"/>
              <a:gd name="connsiteX0" fmla="*/ 6369804 w 6369804"/>
              <a:gd name="connsiteY0" fmla="*/ 0 h 3192651"/>
              <a:gd name="connsiteX1" fmla="*/ 0 w 6369804"/>
              <a:gd name="connsiteY1" fmla="*/ 188 h 3192651"/>
              <a:gd name="connsiteX2" fmla="*/ 6334125 w 6369804"/>
              <a:gd name="connsiteY2" fmla="*/ 3192651 h 3192651"/>
              <a:gd name="connsiteX3" fmla="*/ 6369804 w 6369804"/>
              <a:gd name="connsiteY3" fmla="*/ 0 h 3192651"/>
              <a:gd name="connsiteX0" fmla="*/ 6369804 w 6369804"/>
              <a:gd name="connsiteY0" fmla="*/ 0 h 4200041"/>
              <a:gd name="connsiteX1" fmla="*/ 0 w 6369804"/>
              <a:gd name="connsiteY1" fmla="*/ 188 h 4200041"/>
              <a:gd name="connsiteX2" fmla="*/ 6349623 w 6369804"/>
              <a:gd name="connsiteY2" fmla="*/ 4200041 h 4200041"/>
              <a:gd name="connsiteX3" fmla="*/ 6369804 w 6369804"/>
              <a:gd name="connsiteY3" fmla="*/ 0 h 4200041"/>
              <a:gd name="connsiteX0" fmla="*/ 6369804 w 6369804"/>
              <a:gd name="connsiteY0" fmla="*/ 0 h 4215540"/>
              <a:gd name="connsiteX1" fmla="*/ 0 w 6369804"/>
              <a:gd name="connsiteY1" fmla="*/ 188 h 4215540"/>
              <a:gd name="connsiteX2" fmla="*/ 6334125 w 6369804"/>
              <a:gd name="connsiteY2" fmla="*/ 4215540 h 4215540"/>
              <a:gd name="connsiteX3" fmla="*/ 6369804 w 6369804"/>
              <a:gd name="connsiteY3" fmla="*/ 0 h 4215540"/>
              <a:gd name="connsiteX0" fmla="*/ 6369804 w 6369804"/>
              <a:gd name="connsiteY0" fmla="*/ 0 h 4215540"/>
              <a:gd name="connsiteX1" fmla="*/ 0 w 6369804"/>
              <a:gd name="connsiteY1" fmla="*/ 188 h 4215540"/>
              <a:gd name="connsiteX2" fmla="*/ 6334125 w 6369804"/>
              <a:gd name="connsiteY2" fmla="*/ 4215540 h 4215540"/>
              <a:gd name="connsiteX3" fmla="*/ 6369804 w 6369804"/>
              <a:gd name="connsiteY3" fmla="*/ 0 h 4215540"/>
              <a:gd name="connsiteX0" fmla="*/ 6369804 w 6369804"/>
              <a:gd name="connsiteY0" fmla="*/ 0 h 4215540"/>
              <a:gd name="connsiteX1" fmla="*/ 0 w 6369804"/>
              <a:gd name="connsiteY1" fmla="*/ 188 h 4215540"/>
              <a:gd name="connsiteX2" fmla="*/ 6013826 w 6369804"/>
              <a:gd name="connsiteY2" fmla="*/ 2355929 h 4215540"/>
              <a:gd name="connsiteX3" fmla="*/ 6334125 w 6369804"/>
              <a:gd name="connsiteY3" fmla="*/ 4215540 h 4215540"/>
              <a:gd name="connsiteX4" fmla="*/ 6369804 w 6369804"/>
              <a:gd name="connsiteY4" fmla="*/ 0 h 4215540"/>
              <a:gd name="connsiteX0" fmla="*/ 6369804 w 6369804"/>
              <a:gd name="connsiteY0" fmla="*/ 0 h 4215540"/>
              <a:gd name="connsiteX1" fmla="*/ 0 w 6369804"/>
              <a:gd name="connsiteY1" fmla="*/ 188 h 4215540"/>
              <a:gd name="connsiteX2" fmla="*/ 4837033 w 6369804"/>
              <a:gd name="connsiteY2" fmla="*/ 3190816 h 4215540"/>
              <a:gd name="connsiteX3" fmla="*/ 6334125 w 6369804"/>
              <a:gd name="connsiteY3" fmla="*/ 4215540 h 4215540"/>
              <a:gd name="connsiteX4" fmla="*/ 6369804 w 6369804"/>
              <a:gd name="connsiteY4" fmla="*/ 0 h 4215540"/>
              <a:gd name="connsiteX0" fmla="*/ 6369804 w 6369804"/>
              <a:gd name="connsiteY0" fmla="*/ 0 h 3190816"/>
              <a:gd name="connsiteX1" fmla="*/ 0 w 6369804"/>
              <a:gd name="connsiteY1" fmla="*/ 188 h 3190816"/>
              <a:gd name="connsiteX2" fmla="*/ 4837033 w 6369804"/>
              <a:gd name="connsiteY2" fmla="*/ 3190816 h 3190816"/>
              <a:gd name="connsiteX3" fmla="*/ 6350028 w 6369804"/>
              <a:gd name="connsiteY3" fmla="*/ 2259520 h 3190816"/>
              <a:gd name="connsiteX4" fmla="*/ 6369804 w 6369804"/>
              <a:gd name="connsiteY4" fmla="*/ 0 h 3190816"/>
              <a:gd name="connsiteX0" fmla="*/ 6369804 w 6369804"/>
              <a:gd name="connsiteY0" fmla="*/ 0 h 3190816"/>
              <a:gd name="connsiteX1" fmla="*/ 0 w 6369804"/>
              <a:gd name="connsiteY1" fmla="*/ 188 h 3190816"/>
              <a:gd name="connsiteX2" fmla="*/ 4837033 w 6369804"/>
              <a:gd name="connsiteY2" fmla="*/ 3190816 h 3190816"/>
              <a:gd name="connsiteX3" fmla="*/ 6357979 w 6369804"/>
              <a:gd name="connsiteY3" fmla="*/ 2339033 h 3190816"/>
              <a:gd name="connsiteX4" fmla="*/ 6369804 w 6369804"/>
              <a:gd name="connsiteY4" fmla="*/ 0 h 319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9804" h="3190816">
                <a:moveTo>
                  <a:pt x="6369804" y="0"/>
                </a:moveTo>
                <a:lnTo>
                  <a:pt x="0" y="188"/>
                </a:lnTo>
                <a:lnTo>
                  <a:pt x="4837033" y="3190816"/>
                </a:lnTo>
                <a:lnTo>
                  <a:pt x="6357979" y="2339033"/>
                </a:lnTo>
                <a:cubicBezTo>
                  <a:pt x="6361921" y="1559355"/>
                  <a:pt x="6365862" y="779678"/>
                  <a:pt x="6369804" y="0"/>
                </a:cubicBezTo>
                <a:close/>
              </a:path>
            </a:pathLst>
          </a:custGeom>
          <a:blipFill>
            <a:blip r:embed="rId2"/>
            <a:stretch>
              <a:fillRect l="-4680" t="-3515" r="-8895" b="-10060"/>
            </a:stretch>
          </a:blipFill>
        </p:spPr>
        <p:txBody>
          <a:bodyPr/>
          <a:lstStyle>
            <a:lvl1pPr>
              <a:defRPr>
                <a:noFill/>
              </a:defRPr>
            </a:lvl1pPr>
          </a:lstStyle>
          <a:p>
            <a:r>
              <a:rPr lang="en-US"/>
              <a:t>Click icon to add picture</a:t>
            </a:r>
          </a:p>
        </p:txBody>
      </p:sp>
      <p:pic>
        <p:nvPicPr>
          <p:cNvPr id="20" name="Picture 20" descr="Logo">
            <a:extLst>
              <a:ext uri="{FF2B5EF4-FFF2-40B4-BE49-F238E27FC236}">
                <a16:creationId xmlns:a16="http://schemas.microsoft.com/office/drawing/2014/main" id="{A1FB9C8D-088D-6741-8D1E-86F250C1833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40">
            <a:extLst>
              <a:ext uri="{FF2B5EF4-FFF2-40B4-BE49-F238E27FC236}">
                <a16:creationId xmlns:a16="http://schemas.microsoft.com/office/drawing/2014/main" id="{7F87DEA4-6B7E-FA49-BC26-C0B0D06D5C76}"/>
              </a:ext>
            </a:extLst>
          </p:cNvPr>
          <p:cNvSpPr>
            <a:spLocks noGrp="1"/>
          </p:cNvSpPr>
          <p:nvPr>
            <p:ph type="body" sz="quarter" idx="26" hasCustomPrompt="1"/>
          </p:nvPr>
        </p:nvSpPr>
        <p:spPr>
          <a:xfrm>
            <a:off x="523531" y="2016328"/>
            <a:ext cx="2736223" cy="424732"/>
          </a:xfrm>
        </p:spPr>
        <p:txBody>
          <a:bodyPr>
            <a:spAutoFit/>
          </a:bodyPr>
          <a:lstStyle>
            <a:lvl1pPr marL="0" indent="0" algn="l">
              <a:buNone/>
              <a:defRPr sz="2400" b="0">
                <a:solidFill>
                  <a:srgbClr val="0076A3"/>
                </a:solidFill>
              </a:defRPr>
            </a:lvl1pPr>
          </a:lstStyle>
          <a:p>
            <a:pPr lvl="0"/>
            <a:r>
              <a:rPr lang="en-US" dirty="0"/>
              <a:t>Subheading here</a:t>
            </a:r>
          </a:p>
        </p:txBody>
      </p:sp>
      <p:sp>
        <p:nvSpPr>
          <p:cNvPr id="9" name="Text Placeholder 44">
            <a:extLst>
              <a:ext uri="{FF2B5EF4-FFF2-40B4-BE49-F238E27FC236}">
                <a16:creationId xmlns:a16="http://schemas.microsoft.com/office/drawing/2014/main" id="{D927FD80-65CD-2043-B38C-2D662B02A07D}"/>
              </a:ext>
            </a:extLst>
          </p:cNvPr>
          <p:cNvSpPr>
            <a:spLocks noGrp="1"/>
          </p:cNvSpPr>
          <p:nvPr>
            <p:ph type="body" sz="quarter" idx="36" hasCustomPrompt="1"/>
          </p:nvPr>
        </p:nvSpPr>
        <p:spPr>
          <a:xfrm>
            <a:off x="523531" y="2491624"/>
            <a:ext cx="7302657" cy="2184381"/>
          </a:xfrm>
        </p:spPr>
        <p:txBody>
          <a:bodyPr wrap="square">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12" name="Text Placeholder 44">
            <a:extLst>
              <a:ext uri="{FF2B5EF4-FFF2-40B4-BE49-F238E27FC236}">
                <a16:creationId xmlns:a16="http://schemas.microsoft.com/office/drawing/2014/main" id="{E023E85A-150E-1240-8C51-6456044BF71E}"/>
              </a:ext>
            </a:extLst>
          </p:cNvPr>
          <p:cNvSpPr>
            <a:spLocks noGrp="1"/>
          </p:cNvSpPr>
          <p:nvPr>
            <p:ph type="body" sz="quarter" idx="37" hasCustomPrompt="1"/>
          </p:nvPr>
        </p:nvSpPr>
        <p:spPr>
          <a:xfrm>
            <a:off x="523530" y="4924857"/>
            <a:ext cx="4483169" cy="1477328"/>
          </a:xfrm>
        </p:spPr>
        <p:txBody>
          <a:bodyPr>
            <a:spAutoFit/>
          </a:bodyPr>
          <a:lstStyle>
            <a:lvl1pPr marL="285750" marR="0" indent="-285750" algn="l" defTabSz="914400" rtl="0" eaLnBrk="1" fontAlgn="auto" latinLnBrk="0" hangingPunct="1">
              <a:lnSpc>
                <a:spcPct val="100000"/>
              </a:lnSpc>
              <a:spcBef>
                <a:spcPts val="0"/>
              </a:spcBef>
              <a:spcAft>
                <a:spcPts val="0"/>
              </a:spcAft>
              <a:buClr>
                <a:srgbClr val="4FB161"/>
              </a:buClr>
              <a:buSzTx/>
              <a:buFont typeface="Arial" panose="020B0604020202020204" pitchFamily="34" charset="0"/>
              <a:buChar char="•"/>
              <a:tabLst/>
              <a:defRPr sz="1800" b="0">
                <a:solidFill>
                  <a:schemeClr val="bg2">
                    <a:lumMod val="25000"/>
                  </a:schemeClr>
                </a:solidFill>
              </a:defRPr>
            </a:lvl1pPr>
          </a:lstStyle>
          <a:p>
            <a:pPr lvl="0"/>
            <a:r>
              <a:rPr lang="en-US" dirty="0"/>
              <a:t>Lorem ipsum </a:t>
            </a:r>
          </a:p>
          <a:p>
            <a:pPr lvl="0"/>
            <a:r>
              <a:rPr lang="en-US" dirty="0"/>
              <a:t>dolor sit </a:t>
            </a:r>
            <a:r>
              <a:rPr lang="en-US" dirty="0" err="1"/>
              <a:t>amet</a:t>
            </a:r>
            <a:endParaRPr lang="en-US" dirty="0"/>
          </a:p>
          <a:p>
            <a:pPr lvl="0"/>
            <a:r>
              <a:rPr lang="en-US" dirty="0" err="1"/>
              <a:t>consectetur</a:t>
            </a:r>
            <a:r>
              <a:rPr lang="en-US" dirty="0"/>
              <a:t> </a:t>
            </a:r>
          </a:p>
          <a:p>
            <a:pPr lvl="0"/>
            <a:r>
              <a:rPr lang="en-US" dirty="0" err="1"/>
              <a:t>adipiscing</a:t>
            </a:r>
            <a:r>
              <a:rPr lang="en-US" dirty="0"/>
              <a:t> </a:t>
            </a:r>
            <a:r>
              <a:rPr lang="en-US" dirty="0" err="1"/>
              <a:t>elit</a:t>
            </a:r>
            <a:endParaRPr lang="en-US" dirty="0"/>
          </a:p>
          <a:p>
            <a:pPr lvl="0"/>
            <a:r>
              <a:rPr lang="en-US" dirty="0" err="1"/>
              <a:t>sed</a:t>
            </a:r>
            <a:r>
              <a:rPr lang="en-US" dirty="0"/>
              <a:t> do </a:t>
            </a:r>
            <a:r>
              <a:rPr lang="en-US" dirty="0" err="1"/>
              <a:t>eiusmod</a:t>
            </a:r>
            <a:endParaRPr lang="en-US" dirty="0"/>
          </a:p>
        </p:txBody>
      </p:sp>
    </p:spTree>
    <p:extLst>
      <p:ext uri="{BB962C8B-B14F-4D97-AF65-F5344CB8AC3E}">
        <p14:creationId xmlns:p14="http://schemas.microsoft.com/office/powerpoint/2010/main" val="67333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pic>
        <p:nvPicPr>
          <p:cNvPr id="10" name="Picture 20" descr="Logo">
            <a:extLst>
              <a:ext uri="{FF2B5EF4-FFF2-40B4-BE49-F238E27FC236}">
                <a16:creationId xmlns:a16="http://schemas.microsoft.com/office/drawing/2014/main" id="{53D06000-AFF6-3F48-8542-8BC47E4735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Placeholder 30">
            <a:extLst>
              <a:ext uri="{FF2B5EF4-FFF2-40B4-BE49-F238E27FC236}">
                <a16:creationId xmlns:a16="http://schemas.microsoft.com/office/drawing/2014/main" id="{67A4CD3D-F0CB-F94D-9175-1495A943581C}"/>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87BB"/>
                </a:solidFill>
                <a:effectLst/>
              </a:defRPr>
            </a:lvl1pPr>
          </a:lstStyle>
          <a:p>
            <a:pPr lvl="0"/>
            <a:r>
              <a:rPr lang="en-US" dirty="0"/>
              <a:t>TITLE HERE</a:t>
            </a:r>
          </a:p>
        </p:txBody>
      </p:sp>
      <p:sp>
        <p:nvSpPr>
          <p:cNvPr id="29" name="Text Placeholder 32">
            <a:extLst>
              <a:ext uri="{FF2B5EF4-FFF2-40B4-BE49-F238E27FC236}">
                <a16:creationId xmlns:a16="http://schemas.microsoft.com/office/drawing/2014/main" id="{B4509FA0-5297-D145-A5AE-0678381824EE}"/>
              </a:ext>
            </a:extLst>
          </p:cNvPr>
          <p:cNvSpPr>
            <a:spLocks noGrp="1"/>
          </p:cNvSpPr>
          <p:nvPr>
            <p:ph type="body" sz="quarter" idx="16" hasCustomPrompt="1"/>
          </p:nvPr>
        </p:nvSpPr>
        <p:spPr>
          <a:xfrm>
            <a:off x="1873268" y="842388"/>
            <a:ext cx="4662704"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
        <p:nvSpPr>
          <p:cNvPr id="20" name="Rectangle 19">
            <a:extLst>
              <a:ext uri="{FF2B5EF4-FFF2-40B4-BE49-F238E27FC236}">
                <a16:creationId xmlns:a16="http://schemas.microsoft.com/office/drawing/2014/main" id="{8D8BF63E-E124-3840-939F-4778CCEAB456}"/>
              </a:ext>
            </a:extLst>
          </p:cNvPr>
          <p:cNvSpPr/>
          <p:nvPr userDrawn="1"/>
        </p:nvSpPr>
        <p:spPr>
          <a:xfrm>
            <a:off x="626962" y="1989439"/>
            <a:ext cx="3413697" cy="3531685"/>
          </a:xfrm>
          <a:prstGeom prst="rect">
            <a:avLst/>
          </a:prstGeom>
          <a:solidFill>
            <a:srgbClr val="0087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1F683D-B203-8141-BB00-28C3E6A18092}"/>
              </a:ext>
            </a:extLst>
          </p:cNvPr>
          <p:cNvSpPr/>
          <p:nvPr userDrawn="1"/>
        </p:nvSpPr>
        <p:spPr>
          <a:xfrm>
            <a:off x="4389151" y="1989438"/>
            <a:ext cx="3413697" cy="3531685"/>
          </a:xfrm>
          <a:prstGeom prst="rect">
            <a:avLst/>
          </a:prstGeom>
          <a:solidFill>
            <a:srgbClr val="0087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DA8D12-608C-CD41-ADEA-65B11E47FCD7}"/>
              </a:ext>
            </a:extLst>
          </p:cNvPr>
          <p:cNvSpPr/>
          <p:nvPr userDrawn="1"/>
        </p:nvSpPr>
        <p:spPr>
          <a:xfrm>
            <a:off x="8151340" y="1989437"/>
            <a:ext cx="3413697" cy="3531685"/>
          </a:xfrm>
          <a:prstGeom prst="rect">
            <a:avLst/>
          </a:prstGeom>
          <a:solidFill>
            <a:srgbClr val="0087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F4D916B5-4642-9449-A8F7-4052391F1EC4}"/>
              </a:ext>
            </a:extLst>
          </p:cNvPr>
          <p:cNvSpPr/>
          <p:nvPr userDrawn="1"/>
        </p:nvSpPr>
        <p:spPr>
          <a:xfrm flipH="1">
            <a:off x="9078684" y="4153988"/>
            <a:ext cx="2486351" cy="1367133"/>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96B95112-9E86-344F-8CB5-8CECDFE319F9}"/>
              </a:ext>
            </a:extLst>
          </p:cNvPr>
          <p:cNvSpPr/>
          <p:nvPr userDrawn="1"/>
        </p:nvSpPr>
        <p:spPr>
          <a:xfrm>
            <a:off x="8151338" y="2926079"/>
            <a:ext cx="3133312" cy="2595042"/>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B2DDF104-50ED-B245-9535-039192D2F097}"/>
              </a:ext>
            </a:extLst>
          </p:cNvPr>
          <p:cNvSpPr/>
          <p:nvPr userDrawn="1"/>
        </p:nvSpPr>
        <p:spPr>
          <a:xfrm flipH="1">
            <a:off x="5315723" y="4153988"/>
            <a:ext cx="2486351" cy="1367133"/>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206959B5-3DA9-AC4E-AEB3-76F909F31511}"/>
              </a:ext>
            </a:extLst>
          </p:cNvPr>
          <p:cNvSpPr/>
          <p:nvPr userDrawn="1"/>
        </p:nvSpPr>
        <p:spPr>
          <a:xfrm>
            <a:off x="4388377" y="2926079"/>
            <a:ext cx="3133312" cy="2595042"/>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4778B359-5C96-9342-83F4-1D99DE6E4D70}"/>
              </a:ext>
            </a:extLst>
          </p:cNvPr>
          <p:cNvSpPr/>
          <p:nvPr userDrawn="1"/>
        </p:nvSpPr>
        <p:spPr>
          <a:xfrm flipH="1">
            <a:off x="1553534" y="4153988"/>
            <a:ext cx="2486351" cy="1367133"/>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a:extLst>
              <a:ext uri="{FF2B5EF4-FFF2-40B4-BE49-F238E27FC236}">
                <a16:creationId xmlns:a16="http://schemas.microsoft.com/office/drawing/2014/main" id="{358C7A20-BF13-1A46-A4E8-335DCCE23D29}"/>
              </a:ext>
            </a:extLst>
          </p:cNvPr>
          <p:cNvSpPr/>
          <p:nvPr userDrawn="1"/>
        </p:nvSpPr>
        <p:spPr>
          <a:xfrm>
            <a:off x="626188" y="2926079"/>
            <a:ext cx="3133312" cy="2595042"/>
          </a:xfrm>
          <a:prstGeom prst="rtTriangle">
            <a:avLst/>
          </a:prstGeom>
          <a:solidFill>
            <a:schemeClr val="bg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44">
            <a:extLst>
              <a:ext uri="{FF2B5EF4-FFF2-40B4-BE49-F238E27FC236}">
                <a16:creationId xmlns:a16="http://schemas.microsoft.com/office/drawing/2014/main" id="{F7F83E57-6488-DD45-BE07-D428BDDA6B0F}"/>
              </a:ext>
            </a:extLst>
          </p:cNvPr>
          <p:cNvSpPr>
            <a:spLocks noGrp="1"/>
          </p:cNvSpPr>
          <p:nvPr>
            <p:ph type="body" sz="quarter" idx="27" hasCustomPrompt="1"/>
          </p:nvPr>
        </p:nvSpPr>
        <p:spPr>
          <a:xfrm>
            <a:off x="952204" y="2879428"/>
            <a:ext cx="2736850" cy="2487867"/>
          </a:xfrm>
        </p:spPr>
        <p:txBody>
          <a:bodyPr>
            <a:spAutoFit/>
          </a:bodyPr>
          <a:lstStyle>
            <a:lvl1pPr marL="0" indent="0" algn="ctr">
              <a:buNone/>
              <a:defRPr sz="1400" b="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49" name="Text Placeholder 40">
            <a:extLst>
              <a:ext uri="{FF2B5EF4-FFF2-40B4-BE49-F238E27FC236}">
                <a16:creationId xmlns:a16="http://schemas.microsoft.com/office/drawing/2014/main" id="{46CE850F-A9BF-F345-95E8-F610AE0A6EDA}"/>
              </a:ext>
            </a:extLst>
          </p:cNvPr>
          <p:cNvSpPr>
            <a:spLocks noGrp="1"/>
          </p:cNvSpPr>
          <p:nvPr>
            <p:ph type="body" sz="quarter" idx="26" hasCustomPrompt="1"/>
          </p:nvPr>
        </p:nvSpPr>
        <p:spPr>
          <a:xfrm>
            <a:off x="952831" y="2201421"/>
            <a:ext cx="2736223" cy="341632"/>
          </a:xfrm>
        </p:spPr>
        <p:txBody>
          <a:bodyPr>
            <a:spAutoFit/>
          </a:bodyPr>
          <a:lstStyle>
            <a:lvl1pPr marL="0" indent="0" algn="ctr">
              <a:buNone/>
              <a:defRPr sz="1800" b="0">
                <a:solidFill>
                  <a:srgbClr val="FED141"/>
                </a:solidFill>
              </a:defRPr>
            </a:lvl1pPr>
          </a:lstStyle>
          <a:p>
            <a:pPr lvl="0"/>
            <a:r>
              <a:rPr lang="en-US" dirty="0"/>
              <a:t>SUBHEAD</a:t>
            </a:r>
          </a:p>
        </p:txBody>
      </p:sp>
      <p:sp>
        <p:nvSpPr>
          <p:cNvPr id="51" name="Text Placeholder 40">
            <a:extLst>
              <a:ext uri="{FF2B5EF4-FFF2-40B4-BE49-F238E27FC236}">
                <a16:creationId xmlns:a16="http://schemas.microsoft.com/office/drawing/2014/main" id="{13874085-FBC4-654A-8A29-8CFD37878264}"/>
              </a:ext>
            </a:extLst>
          </p:cNvPr>
          <p:cNvSpPr>
            <a:spLocks noGrp="1"/>
          </p:cNvSpPr>
          <p:nvPr>
            <p:ph type="body" sz="quarter" idx="28" hasCustomPrompt="1"/>
          </p:nvPr>
        </p:nvSpPr>
        <p:spPr>
          <a:xfrm>
            <a:off x="4725557" y="2205074"/>
            <a:ext cx="2736223" cy="341632"/>
          </a:xfrm>
        </p:spPr>
        <p:txBody>
          <a:bodyPr>
            <a:spAutoFit/>
          </a:bodyPr>
          <a:lstStyle>
            <a:lvl1pPr marL="0" indent="0" algn="ctr">
              <a:buNone/>
              <a:defRPr sz="1800" b="0">
                <a:solidFill>
                  <a:srgbClr val="FED141"/>
                </a:solidFill>
              </a:defRPr>
            </a:lvl1pPr>
          </a:lstStyle>
          <a:p>
            <a:pPr lvl="0"/>
            <a:r>
              <a:rPr lang="en-US" dirty="0"/>
              <a:t>SUBHEAD</a:t>
            </a:r>
          </a:p>
        </p:txBody>
      </p:sp>
      <p:sp>
        <p:nvSpPr>
          <p:cNvPr id="52" name="Text Placeholder 44">
            <a:extLst>
              <a:ext uri="{FF2B5EF4-FFF2-40B4-BE49-F238E27FC236}">
                <a16:creationId xmlns:a16="http://schemas.microsoft.com/office/drawing/2014/main" id="{62AB2E99-F209-084D-B0D5-BFDDB1644592}"/>
              </a:ext>
            </a:extLst>
          </p:cNvPr>
          <p:cNvSpPr>
            <a:spLocks noGrp="1"/>
          </p:cNvSpPr>
          <p:nvPr>
            <p:ph type="body" sz="quarter" idx="29" hasCustomPrompt="1"/>
          </p:nvPr>
        </p:nvSpPr>
        <p:spPr>
          <a:xfrm>
            <a:off x="4724930" y="2883081"/>
            <a:ext cx="2736850" cy="2487867"/>
          </a:xfrm>
        </p:spPr>
        <p:txBody>
          <a:bodyPr>
            <a:spAutoFit/>
          </a:bodyPr>
          <a:lstStyle>
            <a:lvl1pPr marL="0" indent="0" algn="ctr">
              <a:buNone/>
              <a:defRPr sz="1400" b="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54" name="Text Placeholder 44">
            <a:extLst>
              <a:ext uri="{FF2B5EF4-FFF2-40B4-BE49-F238E27FC236}">
                <a16:creationId xmlns:a16="http://schemas.microsoft.com/office/drawing/2014/main" id="{71E7B464-247E-5648-AF00-803E6E633A4A}"/>
              </a:ext>
            </a:extLst>
          </p:cNvPr>
          <p:cNvSpPr>
            <a:spLocks noGrp="1"/>
          </p:cNvSpPr>
          <p:nvPr>
            <p:ph type="body" sz="quarter" idx="31" hasCustomPrompt="1"/>
          </p:nvPr>
        </p:nvSpPr>
        <p:spPr>
          <a:xfrm>
            <a:off x="8546178" y="2879428"/>
            <a:ext cx="2736850" cy="2487867"/>
          </a:xfrm>
        </p:spPr>
        <p:txBody>
          <a:bodyPr>
            <a:spAutoFit/>
          </a:bodyPr>
          <a:lstStyle>
            <a:lvl1pPr marL="0" indent="0" algn="ctr">
              <a:buNone/>
              <a:defRPr sz="1400" b="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53" name="Text Placeholder 40">
            <a:extLst>
              <a:ext uri="{FF2B5EF4-FFF2-40B4-BE49-F238E27FC236}">
                <a16:creationId xmlns:a16="http://schemas.microsoft.com/office/drawing/2014/main" id="{406A3459-FDA2-2944-BAEC-9B7C0A317071}"/>
              </a:ext>
            </a:extLst>
          </p:cNvPr>
          <p:cNvSpPr>
            <a:spLocks noGrp="1"/>
          </p:cNvSpPr>
          <p:nvPr>
            <p:ph type="body" sz="quarter" idx="30" hasCustomPrompt="1"/>
          </p:nvPr>
        </p:nvSpPr>
        <p:spPr>
          <a:xfrm>
            <a:off x="8546805" y="2201421"/>
            <a:ext cx="2736223" cy="341632"/>
          </a:xfrm>
        </p:spPr>
        <p:txBody>
          <a:bodyPr>
            <a:spAutoFit/>
          </a:bodyPr>
          <a:lstStyle>
            <a:lvl1pPr marL="0" indent="0" algn="ctr">
              <a:buNone/>
              <a:defRPr sz="1800" b="0">
                <a:solidFill>
                  <a:srgbClr val="FED141"/>
                </a:solidFill>
              </a:defRPr>
            </a:lvl1pPr>
          </a:lstStyle>
          <a:p>
            <a:pPr lvl="0"/>
            <a:r>
              <a:rPr lang="en-US" dirty="0"/>
              <a:t>SUBHEAD</a:t>
            </a:r>
          </a:p>
        </p:txBody>
      </p:sp>
    </p:spTree>
    <p:extLst>
      <p:ext uri="{BB962C8B-B14F-4D97-AF65-F5344CB8AC3E}">
        <p14:creationId xmlns:p14="http://schemas.microsoft.com/office/powerpoint/2010/main" val="32957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2" name="Right Triangle 31">
            <a:extLst>
              <a:ext uri="{FF2B5EF4-FFF2-40B4-BE49-F238E27FC236}">
                <a16:creationId xmlns:a16="http://schemas.microsoft.com/office/drawing/2014/main" id="{8E73DE69-68AA-C046-BEEA-E10C53B337A6}"/>
              </a:ext>
            </a:extLst>
          </p:cNvPr>
          <p:cNvSpPr/>
          <p:nvPr userDrawn="1"/>
        </p:nvSpPr>
        <p:spPr>
          <a:xfrm>
            <a:off x="0" y="2459423"/>
            <a:ext cx="9900189" cy="4398578"/>
          </a:xfrm>
          <a:prstGeom prst="rtTriangl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Triangle 38">
            <a:extLst>
              <a:ext uri="{FF2B5EF4-FFF2-40B4-BE49-F238E27FC236}">
                <a16:creationId xmlns:a16="http://schemas.microsoft.com/office/drawing/2014/main" id="{41937C0E-B8AA-184F-9EFA-35ADC5EABEA3}"/>
              </a:ext>
            </a:extLst>
          </p:cNvPr>
          <p:cNvSpPr/>
          <p:nvPr userDrawn="1"/>
        </p:nvSpPr>
        <p:spPr>
          <a:xfrm flipH="1">
            <a:off x="5381225" y="3566160"/>
            <a:ext cx="6824566" cy="3291840"/>
          </a:xfrm>
          <a:prstGeom prst="rtTriangle">
            <a:avLst/>
          </a:prstGeom>
          <a:solidFill>
            <a:srgbClr val="0087B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76C5B445-376A-0049-B076-55F9016FDD3D}"/>
              </a:ext>
            </a:extLst>
          </p:cNvPr>
          <p:cNvSpPr/>
          <p:nvPr userDrawn="1"/>
        </p:nvSpPr>
        <p:spPr>
          <a:xfrm>
            <a:off x="8149154" y="3095896"/>
            <a:ext cx="3402772" cy="2425727"/>
          </a:xfrm>
          <a:prstGeom prst="rect">
            <a:avLst/>
          </a:prstGeom>
          <a:solidFill>
            <a:srgbClr val="0076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5B794F4-A2B0-E748-BF9D-B60147FD9A5D}"/>
              </a:ext>
            </a:extLst>
          </p:cNvPr>
          <p:cNvSpPr/>
          <p:nvPr userDrawn="1"/>
        </p:nvSpPr>
        <p:spPr>
          <a:xfrm>
            <a:off x="4399027" y="3095896"/>
            <a:ext cx="3402772" cy="2425727"/>
          </a:xfrm>
          <a:prstGeom prst="rect">
            <a:avLst/>
          </a:prstGeom>
          <a:solidFill>
            <a:srgbClr val="0076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D7EEB38-E8E1-D74E-B14F-1437A063519B}"/>
              </a:ext>
            </a:extLst>
          </p:cNvPr>
          <p:cNvSpPr/>
          <p:nvPr userDrawn="1"/>
        </p:nvSpPr>
        <p:spPr>
          <a:xfrm>
            <a:off x="626962" y="3095896"/>
            <a:ext cx="3402772" cy="2425727"/>
          </a:xfrm>
          <a:prstGeom prst="rect">
            <a:avLst/>
          </a:prstGeom>
          <a:solidFill>
            <a:srgbClr val="0076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0" descr="Logo">
            <a:extLst>
              <a:ext uri="{FF2B5EF4-FFF2-40B4-BE49-F238E27FC236}">
                <a16:creationId xmlns:a16="http://schemas.microsoft.com/office/drawing/2014/main" id="{E355AB5F-D799-EE47-B6D4-7D677F1241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30">
            <a:extLst>
              <a:ext uri="{FF2B5EF4-FFF2-40B4-BE49-F238E27FC236}">
                <a16:creationId xmlns:a16="http://schemas.microsoft.com/office/drawing/2014/main" id="{3856C59A-36B6-FA4B-84EB-087218143612}"/>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21" name="Text Placeholder 32">
            <a:extLst>
              <a:ext uri="{FF2B5EF4-FFF2-40B4-BE49-F238E27FC236}">
                <a16:creationId xmlns:a16="http://schemas.microsoft.com/office/drawing/2014/main" id="{20712C39-9832-084C-8703-D25D47D59736}"/>
              </a:ext>
            </a:extLst>
          </p:cNvPr>
          <p:cNvSpPr>
            <a:spLocks noGrp="1"/>
          </p:cNvSpPr>
          <p:nvPr>
            <p:ph type="body" sz="quarter" idx="16" hasCustomPrompt="1"/>
          </p:nvPr>
        </p:nvSpPr>
        <p:spPr>
          <a:xfrm>
            <a:off x="1873268" y="842388"/>
            <a:ext cx="5696374"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
        <p:nvSpPr>
          <p:cNvPr id="27" name="Text Placeholder 29">
            <a:extLst>
              <a:ext uri="{FF2B5EF4-FFF2-40B4-BE49-F238E27FC236}">
                <a16:creationId xmlns:a16="http://schemas.microsoft.com/office/drawing/2014/main" id="{A0CAB322-5101-6448-908D-A1CBC07C2160}"/>
              </a:ext>
            </a:extLst>
          </p:cNvPr>
          <p:cNvSpPr>
            <a:spLocks noGrp="1"/>
          </p:cNvSpPr>
          <p:nvPr>
            <p:ph type="body" sz="quarter" idx="22" hasCustomPrompt="1"/>
          </p:nvPr>
        </p:nvSpPr>
        <p:spPr>
          <a:xfrm>
            <a:off x="885728" y="3959112"/>
            <a:ext cx="2036169" cy="341632"/>
          </a:xfrm>
        </p:spPr>
        <p:txBody>
          <a:bodyPr>
            <a:spAutoFit/>
          </a:bodyPr>
          <a:lstStyle>
            <a:lvl1pPr marL="0" indent="0">
              <a:buNone/>
              <a:defRPr sz="1800">
                <a:solidFill>
                  <a:srgbClr val="FED141"/>
                </a:solidFill>
              </a:defRPr>
            </a:lvl1pPr>
          </a:lstStyle>
          <a:p>
            <a:pPr lvl="0"/>
            <a:r>
              <a:rPr lang="en-US" dirty="0"/>
              <a:t>Teammate Name</a:t>
            </a:r>
          </a:p>
        </p:txBody>
      </p:sp>
      <p:sp>
        <p:nvSpPr>
          <p:cNvPr id="28" name="Text Placeholder 31">
            <a:extLst>
              <a:ext uri="{FF2B5EF4-FFF2-40B4-BE49-F238E27FC236}">
                <a16:creationId xmlns:a16="http://schemas.microsoft.com/office/drawing/2014/main" id="{92AB5C79-D8B7-3342-85DF-0A7C5F53A8A7}"/>
              </a:ext>
            </a:extLst>
          </p:cNvPr>
          <p:cNvSpPr>
            <a:spLocks noGrp="1"/>
          </p:cNvSpPr>
          <p:nvPr>
            <p:ph type="body" sz="quarter" idx="23" hasCustomPrompt="1"/>
          </p:nvPr>
        </p:nvSpPr>
        <p:spPr>
          <a:xfrm>
            <a:off x="885728" y="4240340"/>
            <a:ext cx="2047220" cy="286232"/>
          </a:xfrm>
        </p:spPr>
        <p:txBody>
          <a:bodyPr>
            <a:spAutoFit/>
          </a:bodyPr>
          <a:lstStyle>
            <a:lvl1pPr marL="0" indent="0">
              <a:buNone/>
              <a:defRPr sz="1400" b="0" i="1">
                <a:solidFill>
                  <a:schemeClr val="bg1"/>
                </a:solidFill>
              </a:defRPr>
            </a:lvl1pPr>
          </a:lstStyle>
          <a:p>
            <a:pPr lvl="0"/>
            <a:r>
              <a:rPr lang="en-US" dirty="0"/>
              <a:t>Position</a:t>
            </a:r>
          </a:p>
        </p:txBody>
      </p:sp>
      <p:sp>
        <p:nvSpPr>
          <p:cNvPr id="29" name="Text Placeholder 31">
            <a:extLst>
              <a:ext uri="{FF2B5EF4-FFF2-40B4-BE49-F238E27FC236}">
                <a16:creationId xmlns:a16="http://schemas.microsoft.com/office/drawing/2014/main" id="{911E5FFC-4754-4348-9910-502AFB995759}"/>
              </a:ext>
            </a:extLst>
          </p:cNvPr>
          <p:cNvSpPr>
            <a:spLocks noGrp="1"/>
          </p:cNvSpPr>
          <p:nvPr>
            <p:ph type="body" sz="quarter" idx="24" hasCustomPrompt="1"/>
          </p:nvPr>
        </p:nvSpPr>
        <p:spPr>
          <a:xfrm>
            <a:off x="885728" y="4658712"/>
            <a:ext cx="2047220" cy="674031"/>
          </a:xfr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Contact Info</a:t>
            </a:r>
            <a:br>
              <a:rPr lang="en-US" dirty="0"/>
            </a:br>
            <a:r>
              <a:rPr lang="en-US" dirty="0"/>
              <a:t>Contact Info</a:t>
            </a:r>
            <a:br>
              <a:rPr lang="en-US" dirty="0"/>
            </a:br>
            <a:r>
              <a:rPr lang="en-US" dirty="0"/>
              <a:t>Contact Info</a:t>
            </a:r>
          </a:p>
        </p:txBody>
      </p:sp>
      <p:sp>
        <p:nvSpPr>
          <p:cNvPr id="33" name="Text Placeholder 29">
            <a:extLst>
              <a:ext uri="{FF2B5EF4-FFF2-40B4-BE49-F238E27FC236}">
                <a16:creationId xmlns:a16="http://schemas.microsoft.com/office/drawing/2014/main" id="{A9C7CBAB-5543-9A4C-A49A-42D99B790998}"/>
              </a:ext>
            </a:extLst>
          </p:cNvPr>
          <p:cNvSpPr>
            <a:spLocks noGrp="1"/>
          </p:cNvSpPr>
          <p:nvPr>
            <p:ph type="body" sz="quarter" idx="25" hasCustomPrompt="1"/>
          </p:nvPr>
        </p:nvSpPr>
        <p:spPr>
          <a:xfrm>
            <a:off x="4613099" y="3959112"/>
            <a:ext cx="2036169" cy="341632"/>
          </a:xfrm>
        </p:spPr>
        <p:txBody>
          <a:bodyPr>
            <a:spAutoFit/>
          </a:bodyPr>
          <a:lstStyle>
            <a:lvl1pPr marL="0" indent="0">
              <a:buNone/>
              <a:defRPr sz="1800">
                <a:solidFill>
                  <a:srgbClr val="FED141"/>
                </a:solidFill>
              </a:defRPr>
            </a:lvl1pPr>
          </a:lstStyle>
          <a:p>
            <a:pPr lvl="0"/>
            <a:r>
              <a:rPr lang="en-US" dirty="0"/>
              <a:t>Teammate Name</a:t>
            </a:r>
          </a:p>
        </p:txBody>
      </p:sp>
      <p:sp>
        <p:nvSpPr>
          <p:cNvPr id="34" name="Text Placeholder 31">
            <a:extLst>
              <a:ext uri="{FF2B5EF4-FFF2-40B4-BE49-F238E27FC236}">
                <a16:creationId xmlns:a16="http://schemas.microsoft.com/office/drawing/2014/main" id="{BA49371E-19E7-7F45-86AC-6D699C28C8C8}"/>
              </a:ext>
            </a:extLst>
          </p:cNvPr>
          <p:cNvSpPr>
            <a:spLocks noGrp="1"/>
          </p:cNvSpPr>
          <p:nvPr>
            <p:ph type="body" sz="quarter" idx="26" hasCustomPrompt="1"/>
          </p:nvPr>
        </p:nvSpPr>
        <p:spPr>
          <a:xfrm>
            <a:off x="4613099" y="4240340"/>
            <a:ext cx="2047220" cy="286232"/>
          </a:xfrm>
        </p:spPr>
        <p:txBody>
          <a:bodyPr>
            <a:spAutoFit/>
          </a:bodyPr>
          <a:lstStyle>
            <a:lvl1pPr marL="0" indent="0">
              <a:buNone/>
              <a:defRPr sz="1400" b="0" i="1">
                <a:solidFill>
                  <a:schemeClr val="bg1"/>
                </a:solidFill>
              </a:defRPr>
            </a:lvl1pPr>
          </a:lstStyle>
          <a:p>
            <a:pPr lvl="0"/>
            <a:r>
              <a:rPr lang="en-US" dirty="0"/>
              <a:t>Position</a:t>
            </a:r>
          </a:p>
        </p:txBody>
      </p:sp>
      <p:sp>
        <p:nvSpPr>
          <p:cNvPr id="35" name="Text Placeholder 31">
            <a:extLst>
              <a:ext uri="{FF2B5EF4-FFF2-40B4-BE49-F238E27FC236}">
                <a16:creationId xmlns:a16="http://schemas.microsoft.com/office/drawing/2014/main" id="{90388AFD-52E3-254A-AE41-061827766F6D}"/>
              </a:ext>
            </a:extLst>
          </p:cNvPr>
          <p:cNvSpPr>
            <a:spLocks noGrp="1"/>
          </p:cNvSpPr>
          <p:nvPr>
            <p:ph type="body" sz="quarter" idx="27" hasCustomPrompt="1"/>
          </p:nvPr>
        </p:nvSpPr>
        <p:spPr>
          <a:xfrm>
            <a:off x="4613099" y="4658712"/>
            <a:ext cx="2047220" cy="674031"/>
          </a:xfr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Contact Info</a:t>
            </a:r>
            <a:br>
              <a:rPr lang="en-US" dirty="0"/>
            </a:br>
            <a:r>
              <a:rPr lang="en-US" dirty="0"/>
              <a:t>Contact Info</a:t>
            </a:r>
            <a:br>
              <a:rPr lang="en-US" dirty="0"/>
            </a:br>
            <a:r>
              <a:rPr lang="en-US" dirty="0"/>
              <a:t>Contact Info</a:t>
            </a:r>
          </a:p>
        </p:txBody>
      </p:sp>
      <p:sp>
        <p:nvSpPr>
          <p:cNvPr id="36" name="Text Placeholder 29">
            <a:extLst>
              <a:ext uri="{FF2B5EF4-FFF2-40B4-BE49-F238E27FC236}">
                <a16:creationId xmlns:a16="http://schemas.microsoft.com/office/drawing/2014/main" id="{5F134434-DBB8-6C4C-93D9-A153D516B632}"/>
              </a:ext>
            </a:extLst>
          </p:cNvPr>
          <p:cNvSpPr>
            <a:spLocks noGrp="1"/>
          </p:cNvSpPr>
          <p:nvPr>
            <p:ph type="body" sz="quarter" idx="28" hasCustomPrompt="1"/>
          </p:nvPr>
        </p:nvSpPr>
        <p:spPr>
          <a:xfrm>
            <a:off x="8375288" y="3959112"/>
            <a:ext cx="2036169" cy="341632"/>
          </a:xfrm>
        </p:spPr>
        <p:txBody>
          <a:bodyPr>
            <a:spAutoFit/>
          </a:bodyPr>
          <a:lstStyle>
            <a:lvl1pPr marL="0" indent="0">
              <a:buNone/>
              <a:defRPr sz="1800">
                <a:solidFill>
                  <a:srgbClr val="FED141"/>
                </a:solidFill>
              </a:defRPr>
            </a:lvl1pPr>
          </a:lstStyle>
          <a:p>
            <a:pPr lvl="0"/>
            <a:r>
              <a:rPr lang="en-US" dirty="0"/>
              <a:t>Teammate Name</a:t>
            </a:r>
          </a:p>
        </p:txBody>
      </p:sp>
      <p:sp>
        <p:nvSpPr>
          <p:cNvPr id="37" name="Text Placeholder 31">
            <a:extLst>
              <a:ext uri="{FF2B5EF4-FFF2-40B4-BE49-F238E27FC236}">
                <a16:creationId xmlns:a16="http://schemas.microsoft.com/office/drawing/2014/main" id="{BF0D6C04-0DE3-C749-B337-1CCFFF49AB4B}"/>
              </a:ext>
            </a:extLst>
          </p:cNvPr>
          <p:cNvSpPr>
            <a:spLocks noGrp="1"/>
          </p:cNvSpPr>
          <p:nvPr>
            <p:ph type="body" sz="quarter" idx="29" hasCustomPrompt="1"/>
          </p:nvPr>
        </p:nvSpPr>
        <p:spPr>
          <a:xfrm>
            <a:off x="8375288" y="4240340"/>
            <a:ext cx="2047220" cy="286232"/>
          </a:xfrm>
        </p:spPr>
        <p:txBody>
          <a:bodyPr>
            <a:spAutoFit/>
          </a:bodyPr>
          <a:lstStyle>
            <a:lvl1pPr marL="0" indent="0">
              <a:buNone/>
              <a:defRPr sz="1400" b="0" i="1">
                <a:solidFill>
                  <a:schemeClr val="bg1"/>
                </a:solidFill>
              </a:defRPr>
            </a:lvl1pPr>
          </a:lstStyle>
          <a:p>
            <a:pPr lvl="0"/>
            <a:r>
              <a:rPr lang="en-US" dirty="0"/>
              <a:t>Position</a:t>
            </a:r>
          </a:p>
        </p:txBody>
      </p:sp>
      <p:sp>
        <p:nvSpPr>
          <p:cNvPr id="38" name="Text Placeholder 31">
            <a:extLst>
              <a:ext uri="{FF2B5EF4-FFF2-40B4-BE49-F238E27FC236}">
                <a16:creationId xmlns:a16="http://schemas.microsoft.com/office/drawing/2014/main" id="{E11CEFEB-7BD6-9840-95A4-A7B41EABA721}"/>
              </a:ext>
            </a:extLst>
          </p:cNvPr>
          <p:cNvSpPr>
            <a:spLocks noGrp="1"/>
          </p:cNvSpPr>
          <p:nvPr>
            <p:ph type="body" sz="quarter" idx="30" hasCustomPrompt="1"/>
          </p:nvPr>
        </p:nvSpPr>
        <p:spPr>
          <a:xfrm>
            <a:off x="8375288" y="4658712"/>
            <a:ext cx="2047220" cy="674031"/>
          </a:xfr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Contact Info</a:t>
            </a:r>
            <a:br>
              <a:rPr lang="en-US" dirty="0"/>
            </a:br>
            <a:r>
              <a:rPr lang="en-US" dirty="0"/>
              <a:t>Contact Info</a:t>
            </a:r>
            <a:br>
              <a:rPr lang="en-US" dirty="0"/>
            </a:br>
            <a:r>
              <a:rPr lang="en-US" dirty="0"/>
              <a:t>Contact Info</a:t>
            </a:r>
          </a:p>
        </p:txBody>
      </p:sp>
      <p:sp>
        <p:nvSpPr>
          <p:cNvPr id="40" name="Picture Placeholder 39">
            <a:extLst>
              <a:ext uri="{FF2B5EF4-FFF2-40B4-BE49-F238E27FC236}">
                <a16:creationId xmlns:a16="http://schemas.microsoft.com/office/drawing/2014/main" id="{C5D19799-E5C5-B04A-BF09-16F65DC4E072}"/>
              </a:ext>
            </a:extLst>
          </p:cNvPr>
          <p:cNvSpPr>
            <a:spLocks noGrp="1"/>
          </p:cNvSpPr>
          <p:nvPr>
            <p:ph type="pic" sz="quarter" idx="31"/>
          </p:nvPr>
        </p:nvSpPr>
        <p:spPr>
          <a:xfrm>
            <a:off x="1108552" y="1506946"/>
            <a:ext cx="2266537" cy="2263775"/>
          </a:xfrm>
          <a:prstGeom prst="ellipse">
            <a:avLst/>
          </a:prstGeom>
          <a:blipFill>
            <a:blip r:embed="rId3"/>
            <a:stretch>
              <a:fillRect l="-34546" t="-34625" r="-28450" b="-30227"/>
            </a:stretch>
          </a:blipFill>
        </p:spPr>
        <p:txBody>
          <a:bodyPr/>
          <a:lstStyle>
            <a:lvl1pPr>
              <a:defRPr>
                <a:noFill/>
              </a:defRPr>
            </a:lvl1pPr>
          </a:lstStyle>
          <a:p>
            <a:r>
              <a:rPr lang="en-US"/>
              <a:t>Click icon to add picture</a:t>
            </a:r>
          </a:p>
        </p:txBody>
      </p:sp>
      <p:sp>
        <p:nvSpPr>
          <p:cNvPr id="43" name="Picture Placeholder 39">
            <a:extLst>
              <a:ext uri="{FF2B5EF4-FFF2-40B4-BE49-F238E27FC236}">
                <a16:creationId xmlns:a16="http://schemas.microsoft.com/office/drawing/2014/main" id="{A36F4623-29F8-0649-8A89-1297A02E4C56}"/>
              </a:ext>
            </a:extLst>
          </p:cNvPr>
          <p:cNvSpPr>
            <a:spLocks noGrp="1"/>
          </p:cNvSpPr>
          <p:nvPr>
            <p:ph type="pic" sz="quarter" idx="32"/>
          </p:nvPr>
        </p:nvSpPr>
        <p:spPr>
          <a:xfrm>
            <a:off x="5030416" y="1516063"/>
            <a:ext cx="2266537" cy="2263775"/>
          </a:xfrm>
          <a:prstGeom prst="ellipse">
            <a:avLst/>
          </a:prstGeom>
          <a:blipFill>
            <a:blip r:embed="rId4"/>
            <a:stretch>
              <a:fillRect l="-27170" t="-5797" r="-9870" b="-32805"/>
            </a:stretch>
          </a:blipFill>
        </p:spPr>
        <p:txBody>
          <a:bodyPr/>
          <a:lstStyle>
            <a:lvl1pPr>
              <a:defRPr>
                <a:noFill/>
              </a:defRPr>
            </a:lvl1pPr>
          </a:lstStyle>
          <a:p>
            <a:r>
              <a:rPr lang="en-US"/>
              <a:t>Click icon to add picture</a:t>
            </a:r>
          </a:p>
        </p:txBody>
      </p:sp>
      <p:sp>
        <p:nvSpPr>
          <p:cNvPr id="44" name="Picture Placeholder 39">
            <a:extLst>
              <a:ext uri="{FF2B5EF4-FFF2-40B4-BE49-F238E27FC236}">
                <a16:creationId xmlns:a16="http://schemas.microsoft.com/office/drawing/2014/main" id="{5A6AD7A9-0749-7444-8106-134DC42E947B}"/>
              </a:ext>
            </a:extLst>
          </p:cNvPr>
          <p:cNvSpPr>
            <a:spLocks noGrp="1"/>
          </p:cNvSpPr>
          <p:nvPr>
            <p:ph type="pic" sz="quarter" idx="33"/>
          </p:nvPr>
        </p:nvSpPr>
        <p:spPr>
          <a:xfrm>
            <a:off x="8648444" y="1516063"/>
            <a:ext cx="2266537" cy="2263775"/>
          </a:xfrm>
          <a:prstGeom prst="ellipse">
            <a:avLst/>
          </a:prstGeom>
          <a:blipFill>
            <a:blip r:embed="rId5"/>
            <a:stretch>
              <a:fillRect l="-18106" t="-18557" r="-19122" b="-14486"/>
            </a:stretch>
          </a:blipFill>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315620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with text box">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E2E51FE3-71E2-A946-A460-89F8E6FC4B62}"/>
              </a:ext>
            </a:extLst>
          </p:cNvPr>
          <p:cNvSpPr/>
          <p:nvPr userDrawn="1"/>
        </p:nvSpPr>
        <p:spPr>
          <a:xfrm>
            <a:off x="0" y="2228665"/>
            <a:ext cx="9240983" cy="4635530"/>
          </a:xfrm>
          <a:prstGeom prst="rtTriangl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90324DA-6A21-D14C-A17A-F2B387630D33}"/>
              </a:ext>
            </a:extLst>
          </p:cNvPr>
          <p:cNvSpPr/>
          <p:nvPr userDrawn="1"/>
        </p:nvSpPr>
        <p:spPr>
          <a:xfrm flipV="1">
            <a:off x="0" y="5603"/>
            <a:ext cx="7528142" cy="4218296"/>
          </a:xfrm>
          <a:prstGeom prst="rtTriangle">
            <a:avLst/>
          </a:prstGeom>
          <a:solidFill>
            <a:srgbClr val="0087B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0" descr="Logo">
            <a:extLst>
              <a:ext uri="{FF2B5EF4-FFF2-40B4-BE49-F238E27FC236}">
                <a16:creationId xmlns:a16="http://schemas.microsoft.com/office/drawing/2014/main" id="{A02C8A9F-6610-DB4C-AD2D-D99896D33E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8757" y="5606058"/>
            <a:ext cx="949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40">
            <a:extLst>
              <a:ext uri="{FF2B5EF4-FFF2-40B4-BE49-F238E27FC236}">
                <a16:creationId xmlns:a16="http://schemas.microsoft.com/office/drawing/2014/main" id="{BF891447-BD54-B44B-A0E1-CD99B8FCA257}"/>
              </a:ext>
            </a:extLst>
          </p:cNvPr>
          <p:cNvSpPr>
            <a:spLocks noGrp="1"/>
          </p:cNvSpPr>
          <p:nvPr>
            <p:ph type="body" sz="quarter" idx="26" hasCustomPrompt="1"/>
          </p:nvPr>
        </p:nvSpPr>
        <p:spPr>
          <a:xfrm>
            <a:off x="523531" y="2016328"/>
            <a:ext cx="2736223" cy="424732"/>
          </a:xfrm>
        </p:spPr>
        <p:txBody>
          <a:bodyPr>
            <a:spAutoFit/>
          </a:bodyPr>
          <a:lstStyle>
            <a:lvl1pPr marL="0" indent="0" algn="l">
              <a:buNone/>
              <a:defRPr sz="2400" b="0">
                <a:solidFill>
                  <a:srgbClr val="0076A3"/>
                </a:solidFill>
              </a:defRPr>
            </a:lvl1pPr>
          </a:lstStyle>
          <a:p>
            <a:pPr lvl="0"/>
            <a:r>
              <a:rPr lang="en-US" dirty="0"/>
              <a:t>Subheading here</a:t>
            </a:r>
          </a:p>
        </p:txBody>
      </p:sp>
      <p:sp>
        <p:nvSpPr>
          <p:cNvPr id="25" name="Text Placeholder 44">
            <a:extLst>
              <a:ext uri="{FF2B5EF4-FFF2-40B4-BE49-F238E27FC236}">
                <a16:creationId xmlns:a16="http://schemas.microsoft.com/office/drawing/2014/main" id="{85F45EB7-4C7B-A844-948A-8B049E4EBCAA}"/>
              </a:ext>
            </a:extLst>
          </p:cNvPr>
          <p:cNvSpPr>
            <a:spLocks noGrp="1"/>
          </p:cNvSpPr>
          <p:nvPr>
            <p:ph type="body" sz="quarter" idx="36" hasCustomPrompt="1"/>
          </p:nvPr>
        </p:nvSpPr>
        <p:spPr>
          <a:xfrm>
            <a:off x="523531" y="2491624"/>
            <a:ext cx="5280289" cy="2056140"/>
          </a:xfrm>
        </p:spPr>
        <p:txBody>
          <a:bodyPr wrap="square">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26" name="Text Placeholder 44">
            <a:extLst>
              <a:ext uri="{FF2B5EF4-FFF2-40B4-BE49-F238E27FC236}">
                <a16:creationId xmlns:a16="http://schemas.microsoft.com/office/drawing/2014/main" id="{1AB1CF23-CBF2-E04E-9854-CD818B2E06A8}"/>
              </a:ext>
            </a:extLst>
          </p:cNvPr>
          <p:cNvSpPr>
            <a:spLocks noGrp="1"/>
          </p:cNvSpPr>
          <p:nvPr>
            <p:ph type="body" sz="quarter" idx="37" hasCustomPrompt="1"/>
          </p:nvPr>
        </p:nvSpPr>
        <p:spPr>
          <a:xfrm>
            <a:off x="523531" y="4736119"/>
            <a:ext cx="4483169" cy="1477328"/>
          </a:xfrm>
        </p:spPr>
        <p:txBody>
          <a:bodyPr>
            <a:spAutoFit/>
          </a:bodyPr>
          <a:lstStyle>
            <a:lvl1pPr marL="285750" marR="0" indent="-285750" algn="l" defTabSz="914400" rtl="0" eaLnBrk="1" fontAlgn="auto" latinLnBrk="0" hangingPunct="1">
              <a:lnSpc>
                <a:spcPct val="100000"/>
              </a:lnSpc>
              <a:spcBef>
                <a:spcPts val="0"/>
              </a:spcBef>
              <a:spcAft>
                <a:spcPts val="0"/>
              </a:spcAft>
              <a:buClr>
                <a:srgbClr val="4FB161"/>
              </a:buClr>
              <a:buSzTx/>
              <a:buFont typeface="Arial" panose="020B0604020202020204" pitchFamily="34" charset="0"/>
              <a:buChar char="•"/>
              <a:tabLst/>
              <a:defRPr sz="1800" b="0">
                <a:solidFill>
                  <a:schemeClr val="bg2">
                    <a:lumMod val="25000"/>
                  </a:schemeClr>
                </a:solidFill>
              </a:defRPr>
            </a:lvl1pPr>
          </a:lstStyle>
          <a:p>
            <a:pPr lvl="0"/>
            <a:r>
              <a:rPr lang="en-US" dirty="0"/>
              <a:t>Lorem ipsum </a:t>
            </a:r>
          </a:p>
          <a:p>
            <a:pPr lvl="0"/>
            <a:r>
              <a:rPr lang="en-US" dirty="0"/>
              <a:t>dolor sit </a:t>
            </a:r>
            <a:r>
              <a:rPr lang="en-US" dirty="0" err="1"/>
              <a:t>amet</a:t>
            </a:r>
            <a:endParaRPr lang="en-US" dirty="0"/>
          </a:p>
          <a:p>
            <a:pPr lvl="0"/>
            <a:r>
              <a:rPr lang="en-US" dirty="0" err="1"/>
              <a:t>consectetur</a:t>
            </a:r>
            <a:r>
              <a:rPr lang="en-US" dirty="0"/>
              <a:t> </a:t>
            </a:r>
          </a:p>
          <a:p>
            <a:pPr lvl="0"/>
            <a:r>
              <a:rPr lang="en-US" dirty="0" err="1"/>
              <a:t>adipiscing</a:t>
            </a:r>
            <a:r>
              <a:rPr lang="en-US" dirty="0"/>
              <a:t> </a:t>
            </a:r>
            <a:r>
              <a:rPr lang="en-US" dirty="0" err="1"/>
              <a:t>elit</a:t>
            </a:r>
            <a:endParaRPr lang="en-US" dirty="0"/>
          </a:p>
          <a:p>
            <a:pPr lvl="0"/>
            <a:r>
              <a:rPr lang="en-US" dirty="0" err="1"/>
              <a:t>sed</a:t>
            </a:r>
            <a:r>
              <a:rPr lang="en-US" dirty="0"/>
              <a:t> do </a:t>
            </a:r>
            <a:r>
              <a:rPr lang="en-US" dirty="0" err="1"/>
              <a:t>eiusmod</a:t>
            </a:r>
            <a:endParaRPr lang="en-US" dirty="0"/>
          </a:p>
        </p:txBody>
      </p:sp>
      <p:sp>
        <p:nvSpPr>
          <p:cNvPr id="27" name="Chart Placeholder 27">
            <a:extLst>
              <a:ext uri="{FF2B5EF4-FFF2-40B4-BE49-F238E27FC236}">
                <a16:creationId xmlns:a16="http://schemas.microsoft.com/office/drawing/2014/main" id="{18EB8615-78B8-7445-881D-062A9AFC9E29}"/>
              </a:ext>
            </a:extLst>
          </p:cNvPr>
          <p:cNvSpPr>
            <a:spLocks noGrp="1"/>
          </p:cNvSpPr>
          <p:nvPr>
            <p:ph type="chart" sz="quarter" idx="24"/>
          </p:nvPr>
        </p:nvSpPr>
        <p:spPr>
          <a:xfrm>
            <a:off x="5803820" y="705552"/>
            <a:ext cx="5310187" cy="5091113"/>
          </a:xfrm>
          <a:noFill/>
        </p:spPr>
        <p:txBody>
          <a:bodyPr/>
          <a:lstStyle>
            <a:lvl1pPr>
              <a:defRPr>
                <a:noFill/>
              </a:defRPr>
            </a:lvl1pPr>
          </a:lstStyle>
          <a:p>
            <a:r>
              <a:rPr lang="en-US"/>
              <a:t>Click icon to add chart</a:t>
            </a:r>
            <a:endParaRPr lang="en-US" dirty="0"/>
          </a:p>
        </p:txBody>
      </p:sp>
      <p:sp>
        <p:nvSpPr>
          <p:cNvPr id="30" name="Text Placeholder 30">
            <a:extLst>
              <a:ext uri="{FF2B5EF4-FFF2-40B4-BE49-F238E27FC236}">
                <a16:creationId xmlns:a16="http://schemas.microsoft.com/office/drawing/2014/main" id="{35E9D2A4-0EC6-714C-9C43-5F19D82D6094}"/>
              </a:ext>
            </a:extLst>
          </p:cNvPr>
          <p:cNvSpPr>
            <a:spLocks noGrp="1"/>
          </p:cNvSpPr>
          <p:nvPr>
            <p:ph type="body" sz="quarter" idx="15" hasCustomPrompt="1"/>
          </p:nvPr>
        </p:nvSpPr>
        <p:spPr>
          <a:xfrm>
            <a:off x="523531" y="328134"/>
            <a:ext cx="4373933" cy="757130"/>
          </a:xfrm>
        </p:spPr>
        <p:txBody>
          <a:bodyPr>
            <a:spAutoFit/>
          </a:bodyPr>
          <a:lstStyle>
            <a:lvl1pPr marL="0" indent="0">
              <a:buNone/>
              <a:defRPr sz="4800">
                <a:solidFill>
                  <a:srgbClr val="0076A3"/>
                </a:solidFill>
                <a:effectLst/>
              </a:defRPr>
            </a:lvl1pPr>
          </a:lstStyle>
          <a:p>
            <a:pPr lvl="0"/>
            <a:r>
              <a:rPr lang="en-US" dirty="0"/>
              <a:t>TITLE HERE</a:t>
            </a:r>
          </a:p>
        </p:txBody>
      </p:sp>
      <p:sp>
        <p:nvSpPr>
          <p:cNvPr id="31" name="Text Placeholder 32">
            <a:extLst>
              <a:ext uri="{FF2B5EF4-FFF2-40B4-BE49-F238E27FC236}">
                <a16:creationId xmlns:a16="http://schemas.microsoft.com/office/drawing/2014/main" id="{199621D5-A3E0-AE48-A42A-B19CE11A3964}"/>
              </a:ext>
            </a:extLst>
          </p:cNvPr>
          <p:cNvSpPr>
            <a:spLocks noGrp="1"/>
          </p:cNvSpPr>
          <p:nvPr>
            <p:ph type="body" sz="quarter" idx="16" hasCustomPrompt="1"/>
          </p:nvPr>
        </p:nvSpPr>
        <p:spPr>
          <a:xfrm>
            <a:off x="1873268" y="842388"/>
            <a:ext cx="4222732" cy="661720"/>
          </a:xfrm>
        </p:spPr>
        <p:txBody>
          <a:bodyPr wrap="square">
            <a:spAutoFit/>
          </a:bodyPr>
          <a:lstStyle>
            <a:lvl1pPr marL="0" indent="0">
              <a:buNone/>
              <a:defRPr sz="4000" b="0" spc="-150">
                <a:solidFill>
                  <a:srgbClr val="00B3BE"/>
                </a:solidFill>
                <a:latin typeface="Rage Italic" panose="03070502040507070304" pitchFamily="66" charset="77"/>
              </a:defRPr>
            </a:lvl1pPr>
          </a:lstStyle>
          <a:p>
            <a:pPr lvl="0"/>
            <a:r>
              <a:rPr lang="en-US" dirty="0"/>
              <a:t>optional emphasis here</a:t>
            </a:r>
          </a:p>
        </p:txBody>
      </p:sp>
    </p:spTree>
    <p:extLst>
      <p:ext uri="{BB962C8B-B14F-4D97-AF65-F5344CB8AC3E}">
        <p14:creationId xmlns:p14="http://schemas.microsoft.com/office/powerpoint/2010/main" val="47483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28F017-F048-8944-9296-9DFD8374C8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31BEF0-F15A-B047-BAD9-79F40EE77D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BFD2F3-C602-AE43-B09C-6FAD1BF56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D58F254E-151C-E740-A11C-2591DAE9484F}" type="datetimeFigureOut">
              <a:rPr lang="en-US" smtClean="0"/>
              <a:pPr/>
              <a:t>8/6/2020</a:t>
            </a:fld>
            <a:endParaRPr lang="en-US" dirty="0"/>
          </a:p>
        </p:txBody>
      </p:sp>
      <p:sp>
        <p:nvSpPr>
          <p:cNvPr id="5" name="Footer Placeholder 4">
            <a:extLst>
              <a:ext uri="{FF2B5EF4-FFF2-40B4-BE49-F238E27FC236}">
                <a16:creationId xmlns:a16="http://schemas.microsoft.com/office/drawing/2014/main" id="{9CE078AD-370A-D04C-BC45-D3696F286C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0EBDBE69-A35E-7042-AB2C-57FA2AB76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6E1C044B-27ED-6843-8047-F0E591AC3DA6}" type="slidenum">
              <a:rPr lang="en-US" smtClean="0"/>
              <a:pPr/>
              <a:t>‹#›</a:t>
            </a:fld>
            <a:endParaRPr lang="en-US" dirty="0"/>
          </a:p>
        </p:txBody>
      </p:sp>
    </p:spTree>
    <p:extLst>
      <p:ext uri="{BB962C8B-B14F-4D97-AF65-F5344CB8AC3E}">
        <p14:creationId xmlns:p14="http://schemas.microsoft.com/office/powerpoint/2010/main" val="76288128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mailto:Leonard.elgin@fortworthtexas.gov"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b="1" dirty="0"/>
              <a:t>East Lancaster Public Improvement District 20</a:t>
            </a:r>
          </a:p>
        </p:txBody>
      </p:sp>
      <p:sp>
        <p:nvSpPr>
          <p:cNvPr id="3" name="Subtitle 2"/>
          <p:cNvSpPr>
            <a:spLocks noGrp="1"/>
          </p:cNvSpPr>
          <p:nvPr>
            <p:ph type="subTitle" idx="1"/>
          </p:nvPr>
        </p:nvSpPr>
        <p:spPr/>
        <p:txBody>
          <a:bodyPr>
            <a:normAutofit fontScale="92500" lnSpcReduction="10000"/>
          </a:bodyPr>
          <a:lstStyle/>
          <a:p>
            <a:r>
              <a:rPr lang="en-US" b="1" dirty="0"/>
              <a:t>Annual </a:t>
            </a:r>
            <a:r>
              <a:rPr lang="en-US" dirty="0"/>
              <a:t>PID</a:t>
            </a:r>
            <a:r>
              <a:rPr lang="en-US" b="1" dirty="0"/>
              <a:t> Meeting</a:t>
            </a:r>
          </a:p>
          <a:p>
            <a:r>
              <a:rPr lang="en-US" b="1" dirty="0"/>
              <a:t>August 6, 2020</a:t>
            </a:r>
          </a:p>
        </p:txBody>
      </p:sp>
      <p:pic>
        <p:nvPicPr>
          <p:cNvPr id="7" name="Picture Placeholder 6" descr="Two people lifting weights" title="Sample Fitness Picture"/>
          <p:cNvPicPr>
            <a:picLocks noGrp="1" noChangeAspect="1"/>
          </p:cNvPicPr>
          <p:nvPr>
            <p:ph type="pic" idx="10"/>
          </p:nvPr>
        </p:nvPicPr>
        <p:blipFill rotWithShape="1">
          <a:blip r:embed="rId2" cstate="print">
            <a:extLst>
              <a:ext uri="{28A0092B-C50C-407E-A947-70E740481C1C}">
                <a14:useLocalDpi xmlns:a14="http://schemas.microsoft.com/office/drawing/2010/main" val="0"/>
              </a:ext>
            </a:extLst>
          </a:blip>
          <a:srcRect/>
          <a:stretch/>
        </p:blipFill>
        <p:spPr/>
      </p:pic>
      <p:pic>
        <p:nvPicPr>
          <p:cNvPr id="8" name="Picture Placeholder 7" descr="Closeup of Granny Smith apple and tape measure" title="Sample Fitness Picture"/>
          <p:cNvPicPr>
            <a:picLocks noGrp="1" noChangeAspect="1"/>
          </p:cNvPicPr>
          <p:nvPr>
            <p:ph type="pic" idx="11"/>
          </p:nvPr>
        </p:nvPicPr>
        <p:blipFill rotWithShape="1">
          <a:blip r:embed="rId3" cstate="print">
            <a:extLst>
              <a:ext uri="{28A0092B-C50C-407E-A947-70E740481C1C}">
                <a14:useLocalDpi xmlns:a14="http://schemas.microsoft.com/office/drawing/2010/main" val="0"/>
              </a:ext>
            </a:extLst>
          </a:blip>
          <a:srcRect t="617" b="617"/>
          <a:stretch/>
        </p:blipFill>
        <p:spPr/>
      </p:pic>
      <p:pic>
        <p:nvPicPr>
          <p:cNvPr id="9" name="Picture Placeholder 8" descr="Man and woman running on indoor track" title="Sample Fitness Picture"/>
          <p:cNvPicPr>
            <a:picLocks noGrp="1" noChangeAspect="1"/>
          </p:cNvPicPr>
          <p:nvPr>
            <p:ph type="pic" idx="12"/>
          </p:nvPr>
        </p:nvPicPr>
        <p:blipFill rotWithShape="1">
          <a:blip r:embed="rId4" cstate="print">
            <a:extLst>
              <a:ext uri="{28A0092B-C50C-407E-A947-70E740481C1C}">
                <a14:useLocalDpi xmlns:a14="http://schemas.microsoft.com/office/drawing/2010/main" val="0"/>
              </a:ext>
            </a:extLst>
          </a:blip>
          <a:srcRect t="599" b="599"/>
          <a:stretch/>
        </p:blipFill>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3923"/>
            <a:ext cx="12191998" cy="4817459"/>
          </a:xfrm>
          <a:prstGeom prst="rect">
            <a:avLst/>
          </a:prstGeom>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a:off x="523530" y="2016328"/>
            <a:ext cx="9770843" cy="1346010"/>
          </a:xfrm>
        </p:spPr>
        <p:txBody>
          <a:bodyPr/>
          <a:lstStyle/>
          <a:p>
            <a:r>
              <a:rPr lang="en-US" dirty="0">
                <a:solidFill>
                  <a:schemeClr val="bg2">
                    <a:lumMod val="25000"/>
                  </a:schemeClr>
                </a:solidFill>
              </a:rPr>
              <a:t>Scott Westmoreland – Director of Operations &amp; Sales</a:t>
            </a:r>
          </a:p>
          <a:p>
            <a:r>
              <a:rPr lang="en-US" dirty="0">
                <a:solidFill>
                  <a:schemeClr val="bg2">
                    <a:lumMod val="25000"/>
                  </a:schemeClr>
                </a:solidFill>
              </a:rPr>
              <a:t>Texas Industrial Security, Inc. - Security Vendor </a:t>
            </a:r>
          </a:p>
          <a:p>
            <a:r>
              <a:rPr lang="en-US" dirty="0"/>
              <a:t>817-335-3046 (Office)</a:t>
            </a:r>
          </a:p>
        </p:txBody>
      </p:sp>
      <p:pic>
        <p:nvPicPr>
          <p:cNvPr id="6" name="Picture 5" descr="A picture containing drawing&#10;&#10;Description automatically generated">
            <a:extLst>
              <a:ext uri="{FF2B5EF4-FFF2-40B4-BE49-F238E27FC236}">
                <a16:creationId xmlns:a16="http://schemas.microsoft.com/office/drawing/2014/main" id="{99CB5E07-B3E1-4435-BBFB-5DABE9833F30}"/>
              </a:ext>
            </a:extLst>
          </p:cNvPr>
          <p:cNvPicPr>
            <a:picLocks noChangeAspect="1"/>
          </p:cNvPicPr>
          <p:nvPr/>
        </p:nvPicPr>
        <p:blipFill>
          <a:blip r:embed="rId2"/>
          <a:stretch>
            <a:fillRect/>
          </a:stretch>
        </p:blipFill>
        <p:spPr>
          <a:xfrm>
            <a:off x="1275677" y="4293402"/>
            <a:ext cx="4953673" cy="1821648"/>
          </a:xfrm>
          <a:prstGeom prst="rect">
            <a:avLst/>
          </a:prstGeom>
        </p:spPr>
      </p:pic>
    </p:spTree>
    <p:extLst>
      <p:ext uri="{BB962C8B-B14F-4D97-AF65-F5344CB8AC3E}">
        <p14:creationId xmlns:p14="http://schemas.microsoft.com/office/powerpoint/2010/main" val="161801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flipV="1">
            <a:off x="6577962" y="5362575"/>
            <a:ext cx="537212" cy="563855"/>
          </a:xfrm>
        </p:spPr>
        <p:txBody>
          <a:bodyPr/>
          <a:lstStyle/>
          <a:p>
            <a:endParaRPr lang="en-US" dirty="0"/>
          </a:p>
        </p:txBody>
      </p:sp>
      <p:pic>
        <p:nvPicPr>
          <p:cNvPr id="6" name="Picture 5" descr="A picture containing drawing&#10;&#10;Description automatically generated">
            <a:extLst>
              <a:ext uri="{FF2B5EF4-FFF2-40B4-BE49-F238E27FC236}">
                <a16:creationId xmlns:a16="http://schemas.microsoft.com/office/drawing/2014/main" id="{5CD29830-AE9C-4B35-AF6E-56482E3B4327}"/>
              </a:ext>
            </a:extLst>
          </p:cNvPr>
          <p:cNvPicPr>
            <a:picLocks noChangeAspect="1"/>
          </p:cNvPicPr>
          <p:nvPr/>
        </p:nvPicPr>
        <p:blipFill>
          <a:blip r:embed="rId2"/>
          <a:stretch>
            <a:fillRect/>
          </a:stretch>
        </p:blipFill>
        <p:spPr>
          <a:xfrm>
            <a:off x="9648825" y="174440"/>
            <a:ext cx="2111739" cy="1329668"/>
          </a:xfrm>
          <a:prstGeom prst="rect">
            <a:avLst/>
          </a:prstGeom>
        </p:spPr>
      </p:pic>
      <p:pic>
        <p:nvPicPr>
          <p:cNvPr id="1026" name="Picture 2" descr="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480" y="1713389"/>
            <a:ext cx="9960744" cy="492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4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flipV="1">
            <a:off x="6577962" y="5362575"/>
            <a:ext cx="537212" cy="563855"/>
          </a:xfrm>
        </p:spPr>
        <p:txBody>
          <a:bodyPr/>
          <a:lstStyle/>
          <a:p>
            <a:endParaRPr lang="en-US" dirty="0"/>
          </a:p>
        </p:txBody>
      </p:sp>
      <p:pic>
        <p:nvPicPr>
          <p:cNvPr id="6" name="Picture 5" descr="A picture containing drawing&#10;&#10;Description automatically generated">
            <a:extLst>
              <a:ext uri="{FF2B5EF4-FFF2-40B4-BE49-F238E27FC236}">
                <a16:creationId xmlns:a16="http://schemas.microsoft.com/office/drawing/2014/main" id="{5CD29830-AE9C-4B35-AF6E-56482E3B4327}"/>
              </a:ext>
            </a:extLst>
          </p:cNvPr>
          <p:cNvPicPr>
            <a:picLocks noChangeAspect="1"/>
          </p:cNvPicPr>
          <p:nvPr/>
        </p:nvPicPr>
        <p:blipFill>
          <a:blip r:embed="rId2"/>
          <a:stretch>
            <a:fillRect/>
          </a:stretch>
        </p:blipFill>
        <p:spPr>
          <a:xfrm>
            <a:off x="9648825" y="174440"/>
            <a:ext cx="2111739" cy="13296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224" y="1384916"/>
            <a:ext cx="6391924" cy="5388746"/>
          </a:xfrm>
          <a:prstGeom prst="rect">
            <a:avLst/>
          </a:prstGeom>
        </p:spPr>
      </p:pic>
    </p:spTree>
    <p:extLst>
      <p:ext uri="{BB962C8B-B14F-4D97-AF65-F5344CB8AC3E}">
        <p14:creationId xmlns:p14="http://schemas.microsoft.com/office/powerpoint/2010/main" val="2759329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flipV="1">
            <a:off x="6577962" y="5362575"/>
            <a:ext cx="537212" cy="563855"/>
          </a:xfrm>
        </p:spPr>
        <p:txBody>
          <a:bodyPr/>
          <a:lstStyle/>
          <a:p>
            <a:endParaRPr lang="en-US" dirty="0"/>
          </a:p>
        </p:txBody>
      </p:sp>
      <p:pic>
        <p:nvPicPr>
          <p:cNvPr id="6" name="Picture 5" descr="A picture containing drawing&#10;&#10;Description automatically generated">
            <a:extLst>
              <a:ext uri="{FF2B5EF4-FFF2-40B4-BE49-F238E27FC236}">
                <a16:creationId xmlns:a16="http://schemas.microsoft.com/office/drawing/2014/main" id="{5CD29830-AE9C-4B35-AF6E-56482E3B4327}"/>
              </a:ext>
            </a:extLst>
          </p:cNvPr>
          <p:cNvPicPr>
            <a:picLocks noChangeAspect="1"/>
          </p:cNvPicPr>
          <p:nvPr/>
        </p:nvPicPr>
        <p:blipFill>
          <a:blip r:embed="rId2"/>
          <a:stretch>
            <a:fillRect/>
          </a:stretch>
        </p:blipFill>
        <p:spPr>
          <a:xfrm>
            <a:off x="9648825" y="174440"/>
            <a:ext cx="2111739" cy="1329668"/>
          </a:xfrm>
          <a:prstGeom prst="rect">
            <a:avLst/>
          </a:prstGeom>
        </p:spPr>
      </p:pic>
      <p:pic>
        <p:nvPicPr>
          <p:cNvPr id="2050" name="Picture 2">
            <a:extLst>
              <a:ext uri="{FF2B5EF4-FFF2-40B4-BE49-F238E27FC236}">
                <a16:creationId xmlns:a16="http://schemas.microsoft.com/office/drawing/2014/main" id="{6079577B-D0DC-46B8-8F45-F6A6BC03C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13" y="1790700"/>
            <a:ext cx="9585962"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a:off x="2923830" y="3612670"/>
            <a:ext cx="5050131" cy="891969"/>
          </a:xfrm>
        </p:spPr>
        <p:txBody>
          <a:bodyPr/>
          <a:lstStyle/>
          <a:p>
            <a:endParaRPr lang="en-US" dirty="0"/>
          </a:p>
        </p:txBody>
      </p:sp>
      <p:pic>
        <p:nvPicPr>
          <p:cNvPr id="6" name="Picture 5" descr="A picture containing drawing&#10;&#10;Description automatically generated">
            <a:extLst>
              <a:ext uri="{FF2B5EF4-FFF2-40B4-BE49-F238E27FC236}">
                <a16:creationId xmlns:a16="http://schemas.microsoft.com/office/drawing/2014/main" id="{5CD29830-AE9C-4B35-AF6E-56482E3B4327}"/>
              </a:ext>
            </a:extLst>
          </p:cNvPr>
          <p:cNvPicPr>
            <a:picLocks noChangeAspect="1"/>
          </p:cNvPicPr>
          <p:nvPr/>
        </p:nvPicPr>
        <p:blipFill>
          <a:blip r:embed="rId2"/>
          <a:stretch>
            <a:fillRect/>
          </a:stretch>
        </p:blipFill>
        <p:spPr>
          <a:xfrm>
            <a:off x="9648825" y="174440"/>
            <a:ext cx="2111739" cy="1329668"/>
          </a:xfrm>
          <a:prstGeom prst="rect">
            <a:avLst/>
          </a:prstGeom>
        </p:spPr>
      </p:pic>
      <p:pic>
        <p:nvPicPr>
          <p:cNvPr id="5" name="Picture 2">
            <a:extLst>
              <a:ext uri="{FF2B5EF4-FFF2-40B4-BE49-F238E27FC236}">
                <a16:creationId xmlns:a16="http://schemas.microsoft.com/office/drawing/2014/main" id="{C9D39DA7-3F19-4A90-A595-1B4697DF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31" y="1599518"/>
            <a:ext cx="10277644" cy="475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23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a:off x="523530" y="2016328"/>
            <a:ext cx="9770843" cy="1346010"/>
          </a:xfrm>
        </p:spPr>
        <p:txBody>
          <a:bodyPr/>
          <a:lstStyle/>
          <a:p>
            <a:r>
              <a:rPr lang="en-US" dirty="0">
                <a:solidFill>
                  <a:schemeClr val="bg2">
                    <a:lumMod val="25000"/>
                  </a:schemeClr>
                </a:solidFill>
              </a:rPr>
              <a:t>Dan Haase</a:t>
            </a:r>
          </a:p>
          <a:p>
            <a:r>
              <a:rPr lang="en-US" dirty="0">
                <a:solidFill>
                  <a:schemeClr val="bg2">
                    <a:lumMod val="25000"/>
                  </a:schemeClr>
                </a:solidFill>
              </a:rPr>
              <a:t>PID 20 Supporter </a:t>
            </a:r>
          </a:p>
          <a:p>
            <a:endParaRPr lang="en-US" dirty="0"/>
          </a:p>
        </p:txBody>
      </p:sp>
      <p:pic>
        <p:nvPicPr>
          <p:cNvPr id="5" name="Picture 4">
            <a:extLst>
              <a:ext uri="{FF2B5EF4-FFF2-40B4-BE49-F238E27FC236}">
                <a16:creationId xmlns:a16="http://schemas.microsoft.com/office/drawing/2014/main" id="{04B3CADF-6A7F-44B4-97F0-F9386F5C8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81" y="3874558"/>
            <a:ext cx="5581994" cy="1872510"/>
          </a:xfrm>
          <a:prstGeom prst="rect">
            <a:avLst/>
          </a:prstGeom>
        </p:spPr>
      </p:pic>
    </p:spTree>
    <p:extLst>
      <p:ext uri="{BB962C8B-B14F-4D97-AF65-F5344CB8AC3E}">
        <p14:creationId xmlns:p14="http://schemas.microsoft.com/office/powerpoint/2010/main" val="3050629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CDAD29-8F5A-F342-817E-0CE8908A7F60}"/>
              </a:ext>
            </a:extLst>
          </p:cNvPr>
          <p:cNvSpPr>
            <a:spLocks noGrp="1"/>
          </p:cNvSpPr>
          <p:nvPr>
            <p:ph type="body" sz="quarter" idx="15"/>
          </p:nvPr>
        </p:nvSpPr>
        <p:spPr>
          <a:xfrm>
            <a:off x="523531" y="328134"/>
            <a:ext cx="9364540" cy="757130"/>
          </a:xfrm>
        </p:spPr>
        <p:txBody>
          <a:bodyPr/>
          <a:lstStyle/>
          <a:p>
            <a:r>
              <a:rPr lang="en-US" dirty="0"/>
              <a:t>PID 2020-2021 Budget</a:t>
            </a:r>
          </a:p>
        </p:txBody>
      </p:sp>
      <p:sp>
        <p:nvSpPr>
          <p:cNvPr id="3" name="Text Placeholder 2">
            <a:extLst>
              <a:ext uri="{FF2B5EF4-FFF2-40B4-BE49-F238E27FC236}">
                <a16:creationId xmlns:a16="http://schemas.microsoft.com/office/drawing/2014/main" id="{6CB4E2DB-405C-D940-B285-2A3C75FEA3F0}"/>
              </a:ext>
            </a:extLst>
          </p:cNvPr>
          <p:cNvSpPr>
            <a:spLocks noGrp="1"/>
          </p:cNvSpPr>
          <p:nvPr>
            <p:ph type="body" sz="quarter" idx="16"/>
          </p:nvPr>
        </p:nvSpPr>
        <p:spPr>
          <a:xfrm>
            <a:off x="1873268" y="842388"/>
            <a:ext cx="7904913" cy="1215717"/>
          </a:xfrm>
        </p:spPr>
        <p:txBody>
          <a:bodyPr/>
          <a:lstStyle/>
          <a:p>
            <a:r>
              <a:rPr lang="en-US" dirty="0"/>
              <a:t>To be approved by City Council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14" y="1535836"/>
            <a:ext cx="9685538" cy="5140171"/>
          </a:xfrm>
          <a:prstGeom prst="rect">
            <a:avLst/>
          </a:prstGeom>
        </p:spPr>
      </p:pic>
    </p:spTree>
    <p:extLst>
      <p:ext uri="{BB962C8B-B14F-4D97-AF65-F5344CB8AC3E}">
        <p14:creationId xmlns:p14="http://schemas.microsoft.com/office/powerpoint/2010/main" val="1088784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Open Forum</a:t>
            </a:r>
          </a:p>
        </p:txBody>
      </p:sp>
      <p:sp>
        <p:nvSpPr>
          <p:cNvPr id="3" name="Text Placeholder 2"/>
          <p:cNvSpPr>
            <a:spLocks noGrp="1"/>
          </p:cNvSpPr>
          <p:nvPr>
            <p:ph type="body" sz="quarter" idx="16"/>
          </p:nvPr>
        </p:nvSpPr>
        <p:spPr>
          <a:xfrm>
            <a:off x="1239087" y="858866"/>
            <a:ext cx="6607344" cy="661720"/>
          </a:xfrm>
        </p:spPr>
        <p:txBody>
          <a:bodyPr/>
          <a:lstStyle/>
          <a:p>
            <a:r>
              <a:rPr lang="en-US" dirty="0"/>
              <a:t>Questions and Answers</a:t>
            </a:r>
          </a:p>
        </p:txBody>
      </p:sp>
      <p:sp>
        <p:nvSpPr>
          <p:cNvPr id="4" name="Text Placeholder 3"/>
          <p:cNvSpPr>
            <a:spLocks noGrp="1"/>
          </p:cNvSpPr>
          <p:nvPr>
            <p:ph type="body" sz="quarter" idx="26"/>
          </p:nvPr>
        </p:nvSpPr>
        <p:spPr>
          <a:xfrm>
            <a:off x="523531" y="2016328"/>
            <a:ext cx="5868304" cy="424732"/>
          </a:xfrm>
        </p:spPr>
        <p:txBody>
          <a:bodyPr/>
          <a:lstStyle/>
          <a:p>
            <a:r>
              <a:rPr lang="en-US" dirty="0"/>
              <a:t>Open Discussion </a:t>
            </a:r>
          </a:p>
        </p:txBody>
      </p:sp>
      <p:sp>
        <p:nvSpPr>
          <p:cNvPr id="6" name="Text Placeholder 5"/>
          <p:cNvSpPr>
            <a:spLocks noGrp="1"/>
          </p:cNvSpPr>
          <p:nvPr>
            <p:ph type="body" sz="quarter" idx="37"/>
          </p:nvPr>
        </p:nvSpPr>
        <p:spPr>
          <a:xfrm>
            <a:off x="523531" y="2551837"/>
            <a:ext cx="4483169" cy="1200329"/>
          </a:xfrm>
        </p:spPr>
        <p:txBody>
          <a:bodyPr/>
          <a:lstStyle/>
          <a:p>
            <a:r>
              <a:rPr lang="en-US" dirty="0"/>
              <a:t>Management will note comments in the minutes of the meeting</a:t>
            </a:r>
          </a:p>
          <a:p>
            <a:r>
              <a:rPr lang="en-US" dirty="0"/>
              <a:t>Questions for the board, management, city or police</a:t>
            </a:r>
          </a:p>
        </p:txBody>
      </p:sp>
    </p:spTree>
    <p:extLst>
      <p:ext uri="{BB962C8B-B14F-4D97-AF65-F5344CB8AC3E}">
        <p14:creationId xmlns:p14="http://schemas.microsoft.com/office/powerpoint/2010/main" val="104101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838A91-7B2B-5744-9515-7E87DEB0EF3C}"/>
              </a:ext>
            </a:extLst>
          </p:cNvPr>
          <p:cNvSpPr>
            <a:spLocks noGrp="1"/>
          </p:cNvSpPr>
          <p:nvPr>
            <p:ph type="body" sz="quarter" idx="14"/>
          </p:nvPr>
        </p:nvSpPr>
        <p:spPr>
          <a:xfrm>
            <a:off x="421547" y="5027681"/>
            <a:ext cx="7422571" cy="1311128"/>
          </a:xfrm>
        </p:spPr>
        <p:txBody>
          <a:bodyPr/>
          <a:lstStyle/>
          <a:p>
            <a:r>
              <a:rPr lang="en-US" dirty="0"/>
              <a:t>Thank you for attending</a:t>
            </a:r>
          </a:p>
        </p:txBody>
      </p:sp>
      <p:sp>
        <p:nvSpPr>
          <p:cNvPr id="3" name="Content Placeholder 2">
            <a:extLst>
              <a:ext uri="{FF2B5EF4-FFF2-40B4-BE49-F238E27FC236}">
                <a16:creationId xmlns:a16="http://schemas.microsoft.com/office/drawing/2014/main" id="{56E42FC4-C920-B344-8EF1-9F7C051004C9}"/>
              </a:ext>
            </a:extLst>
          </p:cNvPr>
          <p:cNvSpPr>
            <a:spLocks noGrp="1"/>
          </p:cNvSpPr>
          <p:nvPr>
            <p:ph sz="quarter" idx="15"/>
          </p:nvPr>
        </p:nvSpPr>
        <p:spPr>
          <a:xfrm>
            <a:off x="1032828" y="5360896"/>
            <a:ext cx="7627078" cy="533400"/>
          </a:xfrm>
        </p:spPr>
        <p:txBody>
          <a:bodyPr/>
          <a:lstStyle/>
          <a:p>
            <a:r>
              <a:rPr lang="en-US" dirty="0"/>
              <a:t>PID 20 Inaugural Annual Meeting</a:t>
            </a:r>
          </a:p>
        </p:txBody>
      </p:sp>
    </p:spTree>
    <p:extLst>
      <p:ext uri="{BB962C8B-B14F-4D97-AF65-F5344CB8AC3E}">
        <p14:creationId xmlns:p14="http://schemas.microsoft.com/office/powerpoint/2010/main" val="1526751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838A91-7B2B-5744-9515-7E87DEB0EF3C}"/>
              </a:ext>
            </a:extLst>
          </p:cNvPr>
          <p:cNvSpPr>
            <a:spLocks noGrp="1"/>
          </p:cNvSpPr>
          <p:nvPr>
            <p:ph type="body" sz="quarter" idx="14"/>
          </p:nvPr>
        </p:nvSpPr>
        <p:spPr>
          <a:xfrm>
            <a:off x="421547" y="5027681"/>
            <a:ext cx="5454649" cy="701731"/>
          </a:xfrm>
        </p:spPr>
        <p:txBody>
          <a:bodyPr/>
          <a:lstStyle/>
          <a:p>
            <a:r>
              <a:rPr lang="en-US" dirty="0"/>
              <a:t>Welcome </a:t>
            </a:r>
          </a:p>
        </p:txBody>
      </p:sp>
      <p:sp>
        <p:nvSpPr>
          <p:cNvPr id="3" name="Content Placeholder 2">
            <a:extLst>
              <a:ext uri="{FF2B5EF4-FFF2-40B4-BE49-F238E27FC236}">
                <a16:creationId xmlns:a16="http://schemas.microsoft.com/office/drawing/2014/main" id="{56E42FC4-C920-B344-8EF1-9F7C051004C9}"/>
              </a:ext>
            </a:extLst>
          </p:cNvPr>
          <p:cNvSpPr>
            <a:spLocks noGrp="1"/>
          </p:cNvSpPr>
          <p:nvPr>
            <p:ph sz="quarter" idx="15"/>
          </p:nvPr>
        </p:nvSpPr>
        <p:spPr>
          <a:xfrm>
            <a:off x="1637512" y="5360896"/>
            <a:ext cx="5989409" cy="533400"/>
          </a:xfrm>
        </p:spPr>
        <p:txBody>
          <a:bodyPr/>
          <a:lstStyle/>
          <a:p>
            <a:r>
              <a:rPr lang="en-US" dirty="0"/>
              <a:t>PID 20 Members</a:t>
            </a:r>
          </a:p>
        </p:txBody>
      </p:sp>
    </p:spTree>
    <p:extLst>
      <p:ext uri="{BB962C8B-B14F-4D97-AF65-F5344CB8AC3E}">
        <p14:creationId xmlns:p14="http://schemas.microsoft.com/office/powerpoint/2010/main" val="226317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CDAD29-8F5A-F342-817E-0CE8908A7F60}"/>
              </a:ext>
            </a:extLst>
          </p:cNvPr>
          <p:cNvSpPr>
            <a:spLocks noGrp="1"/>
          </p:cNvSpPr>
          <p:nvPr>
            <p:ph type="body" sz="quarter" idx="15"/>
          </p:nvPr>
        </p:nvSpPr>
        <p:spPr>
          <a:xfrm>
            <a:off x="523531" y="328134"/>
            <a:ext cx="11318845" cy="1421928"/>
          </a:xfrm>
        </p:spPr>
        <p:txBody>
          <a:bodyPr/>
          <a:lstStyle/>
          <a:p>
            <a:r>
              <a:rPr lang="en-US" dirty="0"/>
              <a:t>Virtual Annual Meeting</a:t>
            </a:r>
          </a:p>
        </p:txBody>
      </p:sp>
      <p:sp>
        <p:nvSpPr>
          <p:cNvPr id="3" name="Text Placeholder 2">
            <a:extLst>
              <a:ext uri="{FF2B5EF4-FFF2-40B4-BE49-F238E27FC236}">
                <a16:creationId xmlns:a16="http://schemas.microsoft.com/office/drawing/2014/main" id="{6CB4E2DB-405C-D940-B285-2A3C75FEA3F0}"/>
              </a:ext>
            </a:extLst>
          </p:cNvPr>
          <p:cNvSpPr>
            <a:spLocks noGrp="1"/>
          </p:cNvSpPr>
          <p:nvPr>
            <p:ph type="body" sz="quarter" idx="16"/>
          </p:nvPr>
        </p:nvSpPr>
        <p:spPr/>
        <p:txBody>
          <a:bodyPr/>
          <a:lstStyle/>
          <a:p>
            <a:r>
              <a:rPr lang="en-US" dirty="0"/>
              <a:t>Let’s Talk Ground Rules</a:t>
            </a:r>
          </a:p>
        </p:txBody>
      </p:sp>
      <p:sp>
        <p:nvSpPr>
          <p:cNvPr id="4" name="Text Placeholder 3">
            <a:extLst>
              <a:ext uri="{FF2B5EF4-FFF2-40B4-BE49-F238E27FC236}">
                <a16:creationId xmlns:a16="http://schemas.microsoft.com/office/drawing/2014/main" id="{EFD39E4E-0E9E-8141-9D19-9812F56F28D6}"/>
              </a:ext>
            </a:extLst>
          </p:cNvPr>
          <p:cNvSpPr>
            <a:spLocks noGrp="1"/>
          </p:cNvSpPr>
          <p:nvPr>
            <p:ph type="body" sz="quarter" idx="26"/>
          </p:nvPr>
        </p:nvSpPr>
        <p:spPr>
          <a:xfrm>
            <a:off x="523531" y="2016328"/>
            <a:ext cx="3027537" cy="424732"/>
          </a:xfrm>
        </p:spPr>
        <p:txBody>
          <a:bodyPr/>
          <a:lstStyle/>
          <a:p>
            <a:r>
              <a:rPr lang="en-US" sz="2400" dirty="0"/>
              <a:t>This is new! </a:t>
            </a:r>
          </a:p>
        </p:txBody>
      </p:sp>
      <p:sp>
        <p:nvSpPr>
          <p:cNvPr id="6" name="Text Placeholder 5">
            <a:extLst>
              <a:ext uri="{FF2B5EF4-FFF2-40B4-BE49-F238E27FC236}">
                <a16:creationId xmlns:a16="http://schemas.microsoft.com/office/drawing/2014/main" id="{32020343-4D9C-7548-A7F4-D512BD59F0E7}"/>
              </a:ext>
            </a:extLst>
          </p:cNvPr>
          <p:cNvSpPr>
            <a:spLocks noGrp="1"/>
          </p:cNvSpPr>
          <p:nvPr>
            <p:ph type="body" sz="quarter" idx="37"/>
          </p:nvPr>
        </p:nvSpPr>
        <p:spPr>
          <a:xfrm>
            <a:off x="523531" y="2707419"/>
            <a:ext cx="7517810" cy="2308324"/>
          </a:xfrm>
        </p:spPr>
        <p:txBody>
          <a:bodyPr/>
          <a:lstStyle/>
          <a:p>
            <a:pPr>
              <a:lnSpc>
                <a:spcPct val="100000"/>
              </a:lnSpc>
            </a:pPr>
            <a:r>
              <a:rPr lang="en-US" dirty="0"/>
              <a:t>Sign in process (Chat Box)- name, address and email needed (can send to host privately)</a:t>
            </a:r>
          </a:p>
          <a:p>
            <a:pPr>
              <a:lnSpc>
                <a:spcPct val="100000"/>
              </a:lnSpc>
            </a:pPr>
            <a:r>
              <a:rPr lang="en-US" dirty="0"/>
              <a:t>Mute automatic at entry</a:t>
            </a:r>
          </a:p>
          <a:p>
            <a:pPr>
              <a:lnSpc>
                <a:spcPct val="100000"/>
              </a:lnSpc>
            </a:pPr>
            <a:r>
              <a:rPr lang="en-US" dirty="0"/>
              <a:t>No action </a:t>
            </a:r>
            <a:r>
              <a:rPr lang="en-US" b="1" i="1" dirty="0"/>
              <a:t>needed </a:t>
            </a:r>
            <a:r>
              <a:rPr lang="en-US" dirty="0"/>
              <a:t>from you, you can watch and listen</a:t>
            </a:r>
          </a:p>
          <a:p>
            <a:pPr>
              <a:lnSpc>
                <a:spcPct val="100000"/>
              </a:lnSpc>
            </a:pPr>
            <a:r>
              <a:rPr lang="en-US" dirty="0"/>
              <a:t>Comments and questions in the chat box</a:t>
            </a:r>
          </a:p>
          <a:p>
            <a:pPr>
              <a:lnSpc>
                <a:spcPct val="100000"/>
              </a:lnSpc>
            </a:pPr>
            <a:r>
              <a:rPr lang="en-US" dirty="0"/>
              <a:t>If you leave early, you’ll have to sign in again to get back in</a:t>
            </a:r>
          </a:p>
          <a:p>
            <a:pPr>
              <a:lnSpc>
                <a:spcPct val="100000"/>
              </a:lnSpc>
            </a:pPr>
            <a:r>
              <a:rPr lang="en-US" dirty="0"/>
              <a:t>Be neighborly in your comments and questions</a:t>
            </a:r>
          </a:p>
          <a:p>
            <a:pPr>
              <a:lnSpc>
                <a:spcPct val="100000"/>
              </a:lnSpc>
            </a:pPr>
            <a:r>
              <a:rPr lang="en-US" dirty="0"/>
              <a:t>HERE WE GO!</a:t>
            </a:r>
          </a:p>
        </p:txBody>
      </p:sp>
    </p:spTree>
    <p:extLst>
      <p:ext uri="{BB962C8B-B14F-4D97-AF65-F5344CB8AC3E}">
        <p14:creationId xmlns:p14="http://schemas.microsoft.com/office/powerpoint/2010/main" val="39284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CDAD29-8F5A-F342-817E-0CE8908A7F60}"/>
              </a:ext>
            </a:extLst>
          </p:cNvPr>
          <p:cNvSpPr>
            <a:spLocks noGrp="1"/>
          </p:cNvSpPr>
          <p:nvPr>
            <p:ph type="body" sz="quarter" idx="15"/>
          </p:nvPr>
        </p:nvSpPr>
        <p:spPr>
          <a:xfrm>
            <a:off x="523531" y="328134"/>
            <a:ext cx="11318845" cy="757130"/>
          </a:xfrm>
        </p:spPr>
        <p:txBody>
          <a:bodyPr/>
          <a:lstStyle/>
          <a:p>
            <a:r>
              <a:rPr lang="en-US" dirty="0"/>
              <a:t>Inaugural Annual Meeting</a:t>
            </a:r>
          </a:p>
        </p:txBody>
      </p:sp>
      <p:sp>
        <p:nvSpPr>
          <p:cNvPr id="3" name="Text Placeholder 2">
            <a:extLst>
              <a:ext uri="{FF2B5EF4-FFF2-40B4-BE49-F238E27FC236}">
                <a16:creationId xmlns:a16="http://schemas.microsoft.com/office/drawing/2014/main" id="{6CB4E2DB-405C-D940-B285-2A3C75FEA3F0}"/>
              </a:ext>
            </a:extLst>
          </p:cNvPr>
          <p:cNvSpPr>
            <a:spLocks noGrp="1"/>
          </p:cNvSpPr>
          <p:nvPr>
            <p:ph type="body" sz="quarter" idx="16"/>
          </p:nvPr>
        </p:nvSpPr>
        <p:spPr/>
        <p:txBody>
          <a:bodyPr/>
          <a:lstStyle/>
          <a:p>
            <a:r>
              <a:rPr lang="en-US" dirty="0"/>
              <a:t>Agenda Review</a:t>
            </a:r>
          </a:p>
        </p:txBody>
      </p:sp>
      <p:sp>
        <p:nvSpPr>
          <p:cNvPr id="6" name="Text Placeholder 5">
            <a:extLst>
              <a:ext uri="{FF2B5EF4-FFF2-40B4-BE49-F238E27FC236}">
                <a16:creationId xmlns:a16="http://schemas.microsoft.com/office/drawing/2014/main" id="{32020343-4D9C-7548-A7F4-D512BD59F0E7}"/>
              </a:ext>
            </a:extLst>
          </p:cNvPr>
          <p:cNvSpPr>
            <a:spLocks noGrp="1"/>
          </p:cNvSpPr>
          <p:nvPr>
            <p:ph type="body" sz="quarter" idx="37"/>
          </p:nvPr>
        </p:nvSpPr>
        <p:spPr>
          <a:xfrm>
            <a:off x="523531" y="2453523"/>
            <a:ext cx="7517810" cy="5224507"/>
          </a:xfrm>
        </p:spPr>
        <p:txBody>
          <a:bodyPr/>
          <a:lstStyle/>
          <a:p>
            <a:pPr marL="400050" indent="-400050">
              <a:lnSpc>
                <a:spcPct val="100000"/>
              </a:lnSpc>
              <a:buFont typeface="+mj-lt"/>
              <a:buAutoNum type="romanUcPeriod"/>
            </a:pPr>
            <a:r>
              <a:rPr lang="en-US" dirty="0"/>
              <a:t>Call to Order</a:t>
            </a:r>
          </a:p>
          <a:p>
            <a:pPr marL="400050" indent="-400050">
              <a:lnSpc>
                <a:spcPct val="100000"/>
              </a:lnSpc>
              <a:buFont typeface="+mj-lt"/>
              <a:buAutoNum type="romanUcPeriod"/>
            </a:pPr>
            <a:r>
              <a:rPr lang="en-US" dirty="0"/>
              <a:t>Welcome and Introductions</a:t>
            </a:r>
          </a:p>
          <a:p>
            <a:pPr lvl="1">
              <a:lnSpc>
                <a:spcPct val="100000"/>
              </a:lnSpc>
            </a:pPr>
            <a:r>
              <a:rPr lang="en-US" sz="1800" b="0" dirty="0">
                <a:solidFill>
                  <a:schemeClr val="bg2">
                    <a:lumMod val="25000"/>
                  </a:schemeClr>
                </a:solidFill>
              </a:rPr>
              <a:t>Board Introductions and role review</a:t>
            </a:r>
          </a:p>
          <a:p>
            <a:pPr lvl="1">
              <a:lnSpc>
                <a:spcPct val="100000"/>
              </a:lnSpc>
            </a:pPr>
            <a:r>
              <a:rPr lang="en-US" sz="1800" b="0" dirty="0">
                <a:solidFill>
                  <a:schemeClr val="bg2">
                    <a:lumMod val="25000"/>
                  </a:schemeClr>
                </a:solidFill>
              </a:rPr>
              <a:t>City of Fort Worth PID Administration</a:t>
            </a:r>
          </a:p>
          <a:p>
            <a:pPr lvl="1">
              <a:lnSpc>
                <a:spcPct val="100000"/>
              </a:lnSpc>
            </a:pPr>
            <a:r>
              <a:rPr lang="en-US" sz="1800" b="0" dirty="0">
                <a:solidFill>
                  <a:schemeClr val="bg2">
                    <a:lumMod val="25000"/>
                  </a:schemeClr>
                </a:solidFill>
              </a:rPr>
              <a:t>Management introductions and role review</a:t>
            </a:r>
            <a:endParaRPr lang="en-US" sz="1800" dirty="0">
              <a:solidFill>
                <a:schemeClr val="bg2">
                  <a:lumMod val="25000"/>
                </a:schemeClr>
              </a:solidFill>
            </a:endParaRPr>
          </a:p>
          <a:p>
            <a:pPr marL="400050" indent="-400050">
              <a:lnSpc>
                <a:spcPct val="100000"/>
              </a:lnSpc>
              <a:buFont typeface="+mj-lt"/>
              <a:buAutoNum type="romanUcPeriod"/>
            </a:pPr>
            <a:r>
              <a:rPr lang="en-US" dirty="0"/>
              <a:t>Guest Speakers</a:t>
            </a:r>
          </a:p>
          <a:p>
            <a:pPr marL="800100" lvl="1" indent="-400050">
              <a:lnSpc>
                <a:spcPct val="100000"/>
              </a:lnSpc>
            </a:pPr>
            <a:r>
              <a:rPr lang="en-US" sz="1800" b="0" dirty="0">
                <a:solidFill>
                  <a:schemeClr val="bg2">
                    <a:lumMod val="25000"/>
                  </a:schemeClr>
                </a:solidFill>
              </a:rPr>
              <a:t>Commander Leonard Elgin- Fort Worth Police Dept.</a:t>
            </a:r>
          </a:p>
          <a:p>
            <a:pPr marL="800100" lvl="1" indent="-400050">
              <a:lnSpc>
                <a:spcPct val="100000"/>
              </a:lnSpc>
            </a:pPr>
            <a:r>
              <a:rPr lang="en-US" sz="1800" b="0" dirty="0">
                <a:solidFill>
                  <a:schemeClr val="bg2">
                    <a:lumMod val="25000"/>
                  </a:schemeClr>
                </a:solidFill>
              </a:rPr>
              <a:t>Scott Westmoreland- Texas Industrial Security</a:t>
            </a:r>
          </a:p>
          <a:p>
            <a:pPr marL="800100" lvl="1" indent="-400050">
              <a:lnSpc>
                <a:spcPct val="100000"/>
              </a:lnSpc>
            </a:pPr>
            <a:r>
              <a:rPr lang="en-US" sz="1800" b="0" dirty="0">
                <a:solidFill>
                  <a:schemeClr val="bg2">
                    <a:lumMod val="25000"/>
                  </a:schemeClr>
                </a:solidFill>
              </a:rPr>
              <a:t>Dan Haase- PID 20 Supporter and Enthusiast </a:t>
            </a:r>
          </a:p>
          <a:p>
            <a:pPr marL="400050" indent="-400050">
              <a:lnSpc>
                <a:spcPct val="100000"/>
              </a:lnSpc>
              <a:buFont typeface="+mj-lt"/>
              <a:buAutoNum type="romanUcPeriod"/>
            </a:pPr>
            <a:r>
              <a:rPr lang="en-US" dirty="0"/>
              <a:t>2020-2021 Budget Review</a:t>
            </a:r>
          </a:p>
          <a:p>
            <a:pPr marL="400050" indent="-400050">
              <a:lnSpc>
                <a:spcPct val="100000"/>
              </a:lnSpc>
              <a:buFont typeface="+mj-lt"/>
              <a:buAutoNum type="romanUcPeriod"/>
            </a:pPr>
            <a:r>
              <a:rPr lang="en-US" dirty="0"/>
              <a:t>Open Forum for Discussion </a:t>
            </a:r>
          </a:p>
          <a:p>
            <a:pPr marL="400050" indent="-400050">
              <a:lnSpc>
                <a:spcPct val="100000"/>
              </a:lnSpc>
              <a:buFont typeface="+mj-lt"/>
              <a:buAutoNum type="romanUcPeriod"/>
            </a:pPr>
            <a:r>
              <a:rPr lang="en-US" dirty="0"/>
              <a:t>Adjournment</a:t>
            </a:r>
          </a:p>
          <a:p>
            <a:pPr marL="400050" indent="-400050">
              <a:lnSpc>
                <a:spcPct val="100000"/>
              </a:lnSpc>
              <a:buFont typeface="+mj-lt"/>
              <a:buAutoNum type="romanUcPeriod"/>
            </a:pPr>
            <a:endParaRPr lang="en-US" dirty="0"/>
          </a:p>
          <a:p>
            <a:pPr marL="800100" lvl="1" indent="-400050">
              <a:lnSpc>
                <a:spcPct val="100000"/>
              </a:lnSpc>
              <a:buFont typeface="+mj-lt"/>
              <a:buAutoNum type="romanUcPeriod"/>
            </a:pPr>
            <a:endParaRPr lang="en-US" dirty="0"/>
          </a:p>
          <a:p>
            <a:pPr marL="800100" lvl="1" indent="-400050">
              <a:lnSpc>
                <a:spcPct val="100000"/>
              </a:lnSpc>
              <a:buFont typeface="+mj-lt"/>
              <a:buAutoNum type="romanUcPeriod"/>
            </a:pPr>
            <a:endParaRPr lang="en-US" dirty="0"/>
          </a:p>
          <a:p>
            <a:pPr marL="457200" lvl="1" indent="0">
              <a:lnSpc>
                <a:spcPct val="100000"/>
              </a:lnSpc>
              <a:buNone/>
            </a:pPr>
            <a:endParaRPr lang="en-US" sz="1400" b="0" dirty="0"/>
          </a:p>
        </p:txBody>
      </p:sp>
      <p:pic>
        <p:nvPicPr>
          <p:cNvPr id="7" name="Picture 6">
            <a:extLst>
              <a:ext uri="{FF2B5EF4-FFF2-40B4-BE49-F238E27FC236}">
                <a16:creationId xmlns:a16="http://schemas.microsoft.com/office/drawing/2014/main" id="{C0EDFA5B-754D-49CC-89A6-502142D7B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188" y="250544"/>
            <a:ext cx="3787833" cy="1183687"/>
          </a:xfrm>
          <a:prstGeom prst="rect">
            <a:avLst/>
          </a:prstGeom>
        </p:spPr>
      </p:pic>
      <p:sp>
        <p:nvSpPr>
          <p:cNvPr id="5" name="Text Placeholder 4">
            <a:extLst>
              <a:ext uri="{FF2B5EF4-FFF2-40B4-BE49-F238E27FC236}">
                <a16:creationId xmlns:a16="http://schemas.microsoft.com/office/drawing/2014/main" id="{6FF008E7-14B5-4C93-87B6-2DF182F0AB2F}"/>
              </a:ext>
            </a:extLst>
          </p:cNvPr>
          <p:cNvSpPr>
            <a:spLocks noGrp="1"/>
          </p:cNvSpPr>
          <p:nvPr>
            <p:ph type="body" sz="quarter" idx="26"/>
          </p:nvPr>
        </p:nvSpPr>
        <p:spPr/>
        <p:txBody>
          <a:bodyPr/>
          <a:lstStyle/>
          <a:p>
            <a:r>
              <a:rPr lang="en-US" dirty="0"/>
              <a:t>Today’s Topics </a:t>
            </a:r>
          </a:p>
        </p:txBody>
      </p:sp>
    </p:spTree>
    <p:extLst>
      <p:ext uri="{BB962C8B-B14F-4D97-AF65-F5344CB8AC3E}">
        <p14:creationId xmlns:p14="http://schemas.microsoft.com/office/powerpoint/2010/main" val="16018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CFF10-3D1C-0E4F-9CA3-08AC7D83C99B}"/>
              </a:ext>
            </a:extLst>
          </p:cNvPr>
          <p:cNvSpPr>
            <a:spLocks noGrp="1"/>
          </p:cNvSpPr>
          <p:nvPr>
            <p:ph type="body" sz="quarter" idx="16"/>
          </p:nvPr>
        </p:nvSpPr>
        <p:spPr>
          <a:xfrm>
            <a:off x="1873268" y="842388"/>
            <a:ext cx="7172120" cy="661720"/>
          </a:xfrm>
        </p:spPr>
        <p:txBody>
          <a:bodyPr/>
          <a:lstStyle/>
          <a:p>
            <a:r>
              <a:rPr lang="en-US" dirty="0"/>
              <a:t>PID 20 Advisory Board </a:t>
            </a:r>
          </a:p>
        </p:txBody>
      </p:sp>
      <p:sp>
        <p:nvSpPr>
          <p:cNvPr id="4" name="Picture Placeholder 3">
            <a:extLst>
              <a:ext uri="{FF2B5EF4-FFF2-40B4-BE49-F238E27FC236}">
                <a16:creationId xmlns:a16="http://schemas.microsoft.com/office/drawing/2014/main" id="{8D669CB4-0B3E-A244-B975-9AE672F3E953}"/>
              </a:ext>
            </a:extLst>
          </p:cNvPr>
          <p:cNvSpPr>
            <a:spLocks noGrp="1"/>
          </p:cNvSpPr>
          <p:nvPr>
            <p:ph type="pic" sz="quarter" idx="19"/>
          </p:nvPr>
        </p:nvSpPr>
        <p:spPr/>
      </p:sp>
      <p:sp>
        <p:nvSpPr>
          <p:cNvPr id="5" name="Text Placeholder 4">
            <a:extLst>
              <a:ext uri="{FF2B5EF4-FFF2-40B4-BE49-F238E27FC236}">
                <a16:creationId xmlns:a16="http://schemas.microsoft.com/office/drawing/2014/main" id="{4E7452CF-4701-FE4E-84A6-B21665D89EA3}"/>
              </a:ext>
            </a:extLst>
          </p:cNvPr>
          <p:cNvSpPr>
            <a:spLocks noGrp="1"/>
          </p:cNvSpPr>
          <p:nvPr>
            <p:ph type="body" sz="quarter" idx="26"/>
          </p:nvPr>
        </p:nvSpPr>
        <p:spPr>
          <a:xfrm>
            <a:off x="523531" y="2016328"/>
            <a:ext cx="6155175" cy="424732"/>
          </a:xfrm>
        </p:spPr>
        <p:txBody>
          <a:bodyPr/>
          <a:lstStyle/>
          <a:p>
            <a:r>
              <a:rPr lang="en-US" dirty="0"/>
              <a:t>Inaugural Board Members &amp; Terms</a:t>
            </a:r>
          </a:p>
        </p:txBody>
      </p:sp>
      <p:sp>
        <p:nvSpPr>
          <p:cNvPr id="7" name="Text Placeholder 6">
            <a:extLst>
              <a:ext uri="{FF2B5EF4-FFF2-40B4-BE49-F238E27FC236}">
                <a16:creationId xmlns:a16="http://schemas.microsoft.com/office/drawing/2014/main" id="{B5597C1B-D626-5843-837F-1B67AAD770AD}"/>
              </a:ext>
            </a:extLst>
          </p:cNvPr>
          <p:cNvSpPr>
            <a:spLocks noGrp="1"/>
          </p:cNvSpPr>
          <p:nvPr>
            <p:ph type="body" sz="quarter" idx="37"/>
          </p:nvPr>
        </p:nvSpPr>
        <p:spPr>
          <a:xfrm>
            <a:off x="523531" y="2549210"/>
            <a:ext cx="11300916" cy="1477328"/>
          </a:xfrm>
        </p:spPr>
        <p:txBody>
          <a:bodyPr/>
          <a:lstStyle/>
          <a:p>
            <a:pPr marL="331470"/>
            <a:r>
              <a:rPr lang="en-US" dirty="0"/>
              <a:t>Bill Kiker- Jan 2020- Sept 2021</a:t>
            </a:r>
          </a:p>
          <a:p>
            <a:pPr marL="331470"/>
            <a:r>
              <a:rPr lang="en-US" dirty="0"/>
              <a:t>Dale Uberman- Jan 2020- Sept 2021</a:t>
            </a:r>
          </a:p>
          <a:p>
            <a:pPr marL="331470"/>
            <a:r>
              <a:rPr lang="en-US" dirty="0"/>
              <a:t>Debbie Hobbs- Jan 2020- Sept 2021</a:t>
            </a:r>
          </a:p>
          <a:p>
            <a:pPr marL="331470"/>
            <a:r>
              <a:rPr lang="en-US" dirty="0"/>
              <a:t>Jason Ray- Jan 2020- Sept 2022</a:t>
            </a:r>
          </a:p>
          <a:p>
            <a:pPr marL="331470"/>
            <a:r>
              <a:rPr lang="en-US" dirty="0"/>
              <a:t>Barry Smith- Jan 2020- Sept 2022</a:t>
            </a:r>
          </a:p>
        </p:txBody>
      </p:sp>
      <p:sp>
        <p:nvSpPr>
          <p:cNvPr id="2" name="Text Placeholder 1">
            <a:extLst>
              <a:ext uri="{FF2B5EF4-FFF2-40B4-BE49-F238E27FC236}">
                <a16:creationId xmlns:a16="http://schemas.microsoft.com/office/drawing/2014/main" id="{B9CF9304-5D73-734F-ABD2-368A0967C0EB}"/>
              </a:ext>
            </a:extLst>
          </p:cNvPr>
          <p:cNvSpPr>
            <a:spLocks noGrp="1"/>
          </p:cNvSpPr>
          <p:nvPr>
            <p:ph type="body" sz="quarter" idx="15"/>
          </p:nvPr>
        </p:nvSpPr>
        <p:spPr>
          <a:xfrm>
            <a:off x="0" y="308929"/>
            <a:ext cx="8181198" cy="757130"/>
          </a:xfrm>
        </p:spPr>
        <p:txBody>
          <a:bodyPr/>
          <a:lstStyle/>
          <a:p>
            <a:r>
              <a:rPr lang="en-US" dirty="0"/>
              <a:t>Welcome &amp; Introductions</a:t>
            </a:r>
          </a:p>
        </p:txBody>
      </p:sp>
      <p:pic>
        <p:nvPicPr>
          <p:cNvPr id="8" name="Picture 7">
            <a:extLst>
              <a:ext uri="{FF2B5EF4-FFF2-40B4-BE49-F238E27FC236}">
                <a16:creationId xmlns:a16="http://schemas.microsoft.com/office/drawing/2014/main" id="{4F8C4E8F-73B1-4B77-A438-33AED4503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06" y="4982225"/>
            <a:ext cx="3787833" cy="1183687"/>
          </a:xfrm>
          <a:prstGeom prst="rect">
            <a:avLst/>
          </a:prstGeom>
        </p:spPr>
      </p:pic>
    </p:spTree>
    <p:extLst>
      <p:ext uri="{BB962C8B-B14F-4D97-AF65-F5344CB8AC3E}">
        <p14:creationId xmlns:p14="http://schemas.microsoft.com/office/powerpoint/2010/main" val="12780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CFF10-3D1C-0E4F-9CA3-08AC7D83C99B}"/>
              </a:ext>
            </a:extLst>
          </p:cNvPr>
          <p:cNvSpPr>
            <a:spLocks noGrp="1"/>
          </p:cNvSpPr>
          <p:nvPr>
            <p:ph type="body" sz="quarter" idx="16"/>
          </p:nvPr>
        </p:nvSpPr>
        <p:spPr>
          <a:xfrm>
            <a:off x="1873268" y="842388"/>
            <a:ext cx="7172120" cy="661720"/>
          </a:xfrm>
        </p:spPr>
        <p:txBody>
          <a:bodyPr/>
          <a:lstStyle/>
          <a:p>
            <a:r>
              <a:rPr lang="en-US" dirty="0"/>
              <a:t>City of Fort Worth</a:t>
            </a:r>
          </a:p>
        </p:txBody>
      </p:sp>
      <p:sp>
        <p:nvSpPr>
          <p:cNvPr id="4" name="Picture Placeholder 3">
            <a:extLst>
              <a:ext uri="{FF2B5EF4-FFF2-40B4-BE49-F238E27FC236}">
                <a16:creationId xmlns:a16="http://schemas.microsoft.com/office/drawing/2014/main" id="{8D669CB4-0B3E-A244-B975-9AE672F3E953}"/>
              </a:ext>
            </a:extLst>
          </p:cNvPr>
          <p:cNvSpPr>
            <a:spLocks noGrp="1"/>
          </p:cNvSpPr>
          <p:nvPr>
            <p:ph type="pic" sz="quarter" idx="19"/>
          </p:nvPr>
        </p:nvSpPr>
        <p:spPr>
          <a:xfrm>
            <a:off x="5822196" y="-187"/>
            <a:ext cx="6369804" cy="3190816"/>
          </a:xfrm>
        </p:spPr>
      </p:sp>
      <p:sp>
        <p:nvSpPr>
          <p:cNvPr id="5" name="Text Placeholder 4">
            <a:extLst>
              <a:ext uri="{FF2B5EF4-FFF2-40B4-BE49-F238E27FC236}">
                <a16:creationId xmlns:a16="http://schemas.microsoft.com/office/drawing/2014/main" id="{4E7452CF-4701-FE4E-84A6-B21665D89EA3}"/>
              </a:ext>
            </a:extLst>
          </p:cNvPr>
          <p:cNvSpPr>
            <a:spLocks noGrp="1"/>
          </p:cNvSpPr>
          <p:nvPr>
            <p:ph type="body" sz="quarter" idx="26"/>
          </p:nvPr>
        </p:nvSpPr>
        <p:spPr>
          <a:xfrm>
            <a:off x="523531" y="2016328"/>
            <a:ext cx="9185245" cy="424732"/>
          </a:xfrm>
        </p:spPr>
        <p:txBody>
          <a:bodyPr/>
          <a:lstStyle/>
          <a:p>
            <a:r>
              <a:rPr lang="en-US" dirty="0"/>
              <a:t>City of Fort Worth Administration</a:t>
            </a:r>
          </a:p>
        </p:txBody>
      </p:sp>
      <p:sp>
        <p:nvSpPr>
          <p:cNvPr id="7" name="Text Placeholder 6">
            <a:extLst>
              <a:ext uri="{FF2B5EF4-FFF2-40B4-BE49-F238E27FC236}">
                <a16:creationId xmlns:a16="http://schemas.microsoft.com/office/drawing/2014/main" id="{B5597C1B-D626-5843-837F-1B67AAD770AD}"/>
              </a:ext>
            </a:extLst>
          </p:cNvPr>
          <p:cNvSpPr>
            <a:spLocks noGrp="1"/>
          </p:cNvSpPr>
          <p:nvPr>
            <p:ph type="body" sz="quarter" idx="37"/>
          </p:nvPr>
        </p:nvSpPr>
        <p:spPr>
          <a:xfrm>
            <a:off x="523531" y="2549210"/>
            <a:ext cx="11300916" cy="1477328"/>
          </a:xfrm>
        </p:spPr>
        <p:txBody>
          <a:bodyPr/>
          <a:lstStyle/>
          <a:p>
            <a:pPr marL="331470"/>
            <a:r>
              <a:rPr lang="en-US" dirty="0"/>
              <a:t>Tony Rousseau- Assistant Finance Director, Accounting and Financial Reporting</a:t>
            </a:r>
          </a:p>
          <a:p>
            <a:pPr marL="331470"/>
            <a:r>
              <a:rPr lang="en-US" dirty="0"/>
              <a:t>Kate Perry- Accounting Services Supervisor, Accounting Division</a:t>
            </a:r>
          </a:p>
          <a:p>
            <a:pPr marL="331470"/>
            <a:r>
              <a:rPr lang="en-US" dirty="0"/>
              <a:t>Crystal Hinojosa- Senior Contract Compliance Specialist- PID Administrator </a:t>
            </a:r>
          </a:p>
          <a:p>
            <a:pPr marL="331470"/>
            <a:r>
              <a:rPr lang="en-US" dirty="0"/>
              <a:t>Terri Terry- Accountant for PIDs</a:t>
            </a:r>
          </a:p>
          <a:p>
            <a:pPr marL="331470"/>
            <a:endParaRPr lang="en-US" dirty="0"/>
          </a:p>
        </p:txBody>
      </p:sp>
      <p:sp>
        <p:nvSpPr>
          <p:cNvPr id="2" name="Text Placeholder 1">
            <a:extLst>
              <a:ext uri="{FF2B5EF4-FFF2-40B4-BE49-F238E27FC236}">
                <a16:creationId xmlns:a16="http://schemas.microsoft.com/office/drawing/2014/main" id="{B9CF9304-5D73-734F-ABD2-368A0967C0EB}"/>
              </a:ext>
            </a:extLst>
          </p:cNvPr>
          <p:cNvSpPr>
            <a:spLocks noGrp="1"/>
          </p:cNvSpPr>
          <p:nvPr>
            <p:ph type="body" sz="quarter" idx="15"/>
          </p:nvPr>
        </p:nvSpPr>
        <p:spPr>
          <a:xfrm>
            <a:off x="0" y="308929"/>
            <a:ext cx="8181198" cy="757130"/>
          </a:xfrm>
        </p:spPr>
        <p:txBody>
          <a:bodyPr/>
          <a:lstStyle/>
          <a:p>
            <a:r>
              <a:rPr lang="en-US" dirty="0"/>
              <a:t>Welcome &amp; Introductions</a:t>
            </a:r>
          </a:p>
        </p:txBody>
      </p:sp>
      <p:pic>
        <p:nvPicPr>
          <p:cNvPr id="13" name="Picture 12" descr="A picture containing drawing&#10;&#10;Description automatically generated">
            <a:extLst>
              <a:ext uri="{FF2B5EF4-FFF2-40B4-BE49-F238E27FC236}">
                <a16:creationId xmlns:a16="http://schemas.microsoft.com/office/drawing/2014/main" id="{2F7E04C4-0796-4E26-9846-F962180E2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407" y="4645289"/>
            <a:ext cx="3294045" cy="1370323"/>
          </a:xfrm>
          <a:prstGeom prst="rect">
            <a:avLst/>
          </a:prstGeom>
        </p:spPr>
      </p:pic>
    </p:spTree>
    <p:extLst>
      <p:ext uri="{BB962C8B-B14F-4D97-AF65-F5344CB8AC3E}">
        <p14:creationId xmlns:p14="http://schemas.microsoft.com/office/powerpoint/2010/main" val="25725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CFF10-3D1C-0E4F-9CA3-08AC7D83C99B}"/>
              </a:ext>
            </a:extLst>
          </p:cNvPr>
          <p:cNvSpPr>
            <a:spLocks noGrp="1"/>
          </p:cNvSpPr>
          <p:nvPr>
            <p:ph type="body" sz="quarter" idx="16"/>
          </p:nvPr>
        </p:nvSpPr>
        <p:spPr>
          <a:xfrm>
            <a:off x="1873268" y="842388"/>
            <a:ext cx="7172120" cy="661720"/>
          </a:xfrm>
        </p:spPr>
        <p:txBody>
          <a:bodyPr/>
          <a:lstStyle/>
          <a:p>
            <a:r>
              <a:rPr lang="en-US" dirty="0"/>
              <a:t>Management Contractor</a:t>
            </a:r>
          </a:p>
        </p:txBody>
      </p:sp>
      <p:sp>
        <p:nvSpPr>
          <p:cNvPr id="4" name="Picture Placeholder 3">
            <a:extLst>
              <a:ext uri="{FF2B5EF4-FFF2-40B4-BE49-F238E27FC236}">
                <a16:creationId xmlns:a16="http://schemas.microsoft.com/office/drawing/2014/main" id="{8D669CB4-0B3E-A244-B975-9AE672F3E953}"/>
              </a:ext>
            </a:extLst>
          </p:cNvPr>
          <p:cNvSpPr>
            <a:spLocks noGrp="1"/>
          </p:cNvSpPr>
          <p:nvPr>
            <p:ph type="pic" sz="quarter" idx="19"/>
          </p:nvPr>
        </p:nvSpPr>
        <p:spPr/>
      </p:sp>
      <p:sp>
        <p:nvSpPr>
          <p:cNvPr id="5" name="Text Placeholder 4">
            <a:extLst>
              <a:ext uri="{FF2B5EF4-FFF2-40B4-BE49-F238E27FC236}">
                <a16:creationId xmlns:a16="http://schemas.microsoft.com/office/drawing/2014/main" id="{4E7452CF-4701-FE4E-84A6-B21665D89EA3}"/>
              </a:ext>
            </a:extLst>
          </p:cNvPr>
          <p:cNvSpPr>
            <a:spLocks noGrp="1"/>
          </p:cNvSpPr>
          <p:nvPr>
            <p:ph type="body" sz="quarter" idx="26"/>
          </p:nvPr>
        </p:nvSpPr>
        <p:spPr>
          <a:xfrm>
            <a:off x="523531" y="2016328"/>
            <a:ext cx="9185245" cy="424732"/>
          </a:xfrm>
        </p:spPr>
        <p:txBody>
          <a:bodyPr/>
          <a:lstStyle/>
          <a:p>
            <a:r>
              <a:rPr lang="en-US" dirty="0"/>
              <a:t>Management through FirstService Residential</a:t>
            </a:r>
          </a:p>
        </p:txBody>
      </p:sp>
      <p:sp>
        <p:nvSpPr>
          <p:cNvPr id="7" name="Text Placeholder 6">
            <a:extLst>
              <a:ext uri="{FF2B5EF4-FFF2-40B4-BE49-F238E27FC236}">
                <a16:creationId xmlns:a16="http://schemas.microsoft.com/office/drawing/2014/main" id="{B5597C1B-D626-5843-837F-1B67AAD770AD}"/>
              </a:ext>
            </a:extLst>
          </p:cNvPr>
          <p:cNvSpPr>
            <a:spLocks noGrp="1"/>
          </p:cNvSpPr>
          <p:nvPr>
            <p:ph type="body" sz="quarter" idx="37"/>
          </p:nvPr>
        </p:nvSpPr>
        <p:spPr>
          <a:xfrm>
            <a:off x="523531" y="2549210"/>
            <a:ext cx="11300916" cy="923330"/>
          </a:xfrm>
        </p:spPr>
        <p:txBody>
          <a:bodyPr/>
          <a:lstStyle/>
          <a:p>
            <a:pPr marL="331470"/>
            <a:r>
              <a:rPr lang="en-US" dirty="0"/>
              <a:t>Robin Willits- General Manager</a:t>
            </a:r>
          </a:p>
          <a:p>
            <a:pPr marL="331470"/>
            <a:r>
              <a:rPr lang="en-US" dirty="0"/>
              <a:t>Davita Harless- Client Accountant </a:t>
            </a:r>
          </a:p>
          <a:p>
            <a:pPr marL="331470"/>
            <a:r>
              <a:rPr lang="en-US" dirty="0"/>
              <a:t>Kendall S. Abbott, SCM, CMCA, AMS, DCAL Regional Director </a:t>
            </a:r>
          </a:p>
        </p:txBody>
      </p:sp>
      <p:sp>
        <p:nvSpPr>
          <p:cNvPr id="2" name="Text Placeholder 1">
            <a:extLst>
              <a:ext uri="{FF2B5EF4-FFF2-40B4-BE49-F238E27FC236}">
                <a16:creationId xmlns:a16="http://schemas.microsoft.com/office/drawing/2014/main" id="{B9CF9304-5D73-734F-ABD2-368A0967C0EB}"/>
              </a:ext>
            </a:extLst>
          </p:cNvPr>
          <p:cNvSpPr>
            <a:spLocks noGrp="1"/>
          </p:cNvSpPr>
          <p:nvPr>
            <p:ph type="body" sz="quarter" idx="15"/>
          </p:nvPr>
        </p:nvSpPr>
        <p:spPr>
          <a:xfrm>
            <a:off x="0" y="308929"/>
            <a:ext cx="8181198" cy="757130"/>
          </a:xfrm>
        </p:spPr>
        <p:txBody>
          <a:bodyPr/>
          <a:lstStyle/>
          <a:p>
            <a:r>
              <a:rPr lang="en-US" dirty="0"/>
              <a:t>Welcome &amp; Introductions</a:t>
            </a:r>
          </a:p>
        </p:txBody>
      </p:sp>
    </p:spTree>
    <p:extLst>
      <p:ext uri="{BB962C8B-B14F-4D97-AF65-F5344CB8AC3E}">
        <p14:creationId xmlns:p14="http://schemas.microsoft.com/office/powerpoint/2010/main" val="74437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CFF10-3D1C-0E4F-9CA3-08AC7D83C99B}"/>
              </a:ext>
            </a:extLst>
          </p:cNvPr>
          <p:cNvSpPr>
            <a:spLocks noGrp="1"/>
          </p:cNvSpPr>
          <p:nvPr>
            <p:ph type="body" sz="quarter" idx="16"/>
          </p:nvPr>
        </p:nvSpPr>
        <p:spPr>
          <a:xfrm>
            <a:off x="8754254" y="842387"/>
            <a:ext cx="291134" cy="1528783"/>
          </a:xfrm>
        </p:spPr>
        <p:txBody>
          <a:bodyPr/>
          <a:lstStyle/>
          <a:p>
            <a:endParaRPr lang="en-US" sz="100" dirty="0"/>
          </a:p>
        </p:txBody>
      </p:sp>
      <p:sp>
        <p:nvSpPr>
          <p:cNvPr id="4" name="Picture Placeholder 3">
            <a:extLst>
              <a:ext uri="{FF2B5EF4-FFF2-40B4-BE49-F238E27FC236}">
                <a16:creationId xmlns:a16="http://schemas.microsoft.com/office/drawing/2014/main" id="{8D669CB4-0B3E-A244-B975-9AE672F3E953}"/>
              </a:ext>
            </a:extLst>
          </p:cNvPr>
          <p:cNvSpPr>
            <a:spLocks noGrp="1"/>
          </p:cNvSpPr>
          <p:nvPr>
            <p:ph type="pic" sz="quarter" idx="19"/>
          </p:nvPr>
        </p:nvSpPr>
        <p:spPr>
          <a:xfrm>
            <a:off x="5857876" y="-187"/>
            <a:ext cx="6369804" cy="2667187"/>
          </a:xfrm>
        </p:spPr>
      </p:sp>
      <p:sp>
        <p:nvSpPr>
          <p:cNvPr id="5" name="Text Placeholder 4">
            <a:extLst>
              <a:ext uri="{FF2B5EF4-FFF2-40B4-BE49-F238E27FC236}">
                <a16:creationId xmlns:a16="http://schemas.microsoft.com/office/drawing/2014/main" id="{4E7452CF-4701-FE4E-84A6-B21665D89EA3}"/>
              </a:ext>
            </a:extLst>
          </p:cNvPr>
          <p:cNvSpPr>
            <a:spLocks noGrp="1"/>
          </p:cNvSpPr>
          <p:nvPr>
            <p:ph type="body" sz="quarter" idx="26"/>
          </p:nvPr>
        </p:nvSpPr>
        <p:spPr>
          <a:xfrm>
            <a:off x="523531" y="1504108"/>
            <a:ext cx="6155175" cy="45719"/>
          </a:xfrm>
        </p:spPr>
        <p:txBody>
          <a:bodyPr/>
          <a:lstStyle/>
          <a:p>
            <a:endParaRPr lang="en-US" dirty="0"/>
          </a:p>
        </p:txBody>
      </p:sp>
      <p:sp>
        <p:nvSpPr>
          <p:cNvPr id="2" name="Text Placeholder 1">
            <a:extLst>
              <a:ext uri="{FF2B5EF4-FFF2-40B4-BE49-F238E27FC236}">
                <a16:creationId xmlns:a16="http://schemas.microsoft.com/office/drawing/2014/main" id="{B9CF9304-5D73-734F-ABD2-368A0967C0EB}"/>
              </a:ext>
            </a:extLst>
          </p:cNvPr>
          <p:cNvSpPr>
            <a:spLocks noGrp="1"/>
          </p:cNvSpPr>
          <p:nvPr>
            <p:ph type="body" sz="quarter" idx="15"/>
          </p:nvPr>
        </p:nvSpPr>
        <p:spPr>
          <a:xfrm>
            <a:off x="0" y="308929"/>
            <a:ext cx="8181198" cy="757130"/>
          </a:xfrm>
        </p:spPr>
        <p:txBody>
          <a:bodyPr/>
          <a:lstStyle/>
          <a:p>
            <a:r>
              <a:rPr lang="en-US" dirty="0"/>
              <a:t>Where is PID 20?</a:t>
            </a:r>
          </a:p>
        </p:txBody>
      </p:sp>
      <p:pic>
        <p:nvPicPr>
          <p:cNvPr id="10" name="Picture 9" descr="A close up of a map&#10;&#10;Description automatically generated">
            <a:extLst>
              <a:ext uri="{FF2B5EF4-FFF2-40B4-BE49-F238E27FC236}">
                <a16:creationId xmlns:a16="http://schemas.microsoft.com/office/drawing/2014/main" id="{9A5F83C4-7473-4A9C-A9C9-6190E110F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9718"/>
            <a:ext cx="10744200" cy="4720132"/>
          </a:xfrm>
          <a:prstGeom prst="rect">
            <a:avLst/>
          </a:prstGeom>
        </p:spPr>
      </p:pic>
      <p:sp>
        <p:nvSpPr>
          <p:cNvPr id="6" name="TextBox 5">
            <a:extLst>
              <a:ext uri="{FF2B5EF4-FFF2-40B4-BE49-F238E27FC236}">
                <a16:creationId xmlns:a16="http://schemas.microsoft.com/office/drawing/2014/main" id="{EAA29163-389B-4BDC-9F1A-ED4FE420094E}"/>
              </a:ext>
            </a:extLst>
          </p:cNvPr>
          <p:cNvSpPr txBox="1"/>
          <p:nvPr/>
        </p:nvSpPr>
        <p:spPr>
          <a:xfrm>
            <a:off x="85726" y="952500"/>
            <a:ext cx="8382000" cy="1077218"/>
          </a:xfrm>
          <a:prstGeom prst="rect">
            <a:avLst/>
          </a:prstGeom>
          <a:noFill/>
        </p:spPr>
        <p:txBody>
          <a:bodyPr wrap="square" rtlCol="0">
            <a:spAutoFit/>
          </a:bodyPr>
          <a:lstStyle/>
          <a:p>
            <a:r>
              <a:rPr lang="en-US" sz="1600" b="1" dirty="0"/>
              <a:t>PID 20 was established February 12, 2019 for a 10-year term, expiring September 30, 2029.  The PID Assessment rate is $0.266 per $100 of assessed value.  The PID consist of approximately 243 acres of land.  PID Boundaries are from the East Curb of Riverside Drive to the Western Edge of Interstate Loop 820.</a:t>
            </a:r>
          </a:p>
        </p:txBody>
      </p:sp>
    </p:spTree>
    <p:extLst>
      <p:ext uri="{BB962C8B-B14F-4D97-AF65-F5344CB8AC3E}">
        <p14:creationId xmlns:p14="http://schemas.microsoft.com/office/powerpoint/2010/main" val="201598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23530" y="328134"/>
            <a:ext cx="9499011" cy="757130"/>
          </a:xfrm>
        </p:spPr>
        <p:txBody>
          <a:bodyPr/>
          <a:lstStyle/>
          <a:p>
            <a:r>
              <a:rPr lang="en-US" dirty="0"/>
              <a:t>Guest Speakers</a:t>
            </a:r>
          </a:p>
        </p:txBody>
      </p:sp>
      <p:sp>
        <p:nvSpPr>
          <p:cNvPr id="3" name="Text Placeholder 2"/>
          <p:cNvSpPr>
            <a:spLocks noGrp="1"/>
          </p:cNvSpPr>
          <p:nvPr>
            <p:ph type="body" sz="quarter" idx="16"/>
          </p:nvPr>
        </p:nvSpPr>
        <p:spPr>
          <a:xfrm>
            <a:off x="1873268" y="842388"/>
            <a:ext cx="6607344" cy="661720"/>
          </a:xfrm>
        </p:spPr>
        <p:txBody>
          <a:bodyPr/>
          <a:lstStyle/>
          <a:p>
            <a:r>
              <a:rPr lang="en-US" dirty="0"/>
              <a:t>PID 20 Annual Meeting</a:t>
            </a:r>
          </a:p>
        </p:txBody>
      </p:sp>
      <p:sp>
        <p:nvSpPr>
          <p:cNvPr id="4" name="Text Placeholder 3"/>
          <p:cNvSpPr>
            <a:spLocks noGrp="1"/>
          </p:cNvSpPr>
          <p:nvPr>
            <p:ph type="body" sz="quarter" idx="26"/>
          </p:nvPr>
        </p:nvSpPr>
        <p:spPr>
          <a:xfrm>
            <a:off x="523530" y="2016328"/>
            <a:ext cx="9770843" cy="2727926"/>
          </a:xfrm>
        </p:spPr>
        <p:txBody>
          <a:bodyPr/>
          <a:lstStyle/>
          <a:p>
            <a:r>
              <a:rPr lang="en-US" dirty="0">
                <a:solidFill>
                  <a:schemeClr val="bg2">
                    <a:lumMod val="25000"/>
                  </a:schemeClr>
                </a:solidFill>
              </a:rPr>
              <a:t>Commander Leonard E. Elgin </a:t>
            </a:r>
          </a:p>
          <a:p>
            <a:r>
              <a:rPr lang="en-US" dirty="0">
                <a:solidFill>
                  <a:schemeClr val="bg2">
                    <a:lumMod val="25000"/>
                  </a:schemeClr>
                </a:solidFill>
              </a:rPr>
              <a:t>Fort Worth Police Department, East Division</a:t>
            </a:r>
          </a:p>
          <a:p>
            <a:r>
              <a:rPr lang="en-US" dirty="0"/>
              <a:t>817-392-4644 (Office)</a:t>
            </a:r>
          </a:p>
          <a:p>
            <a:r>
              <a:rPr lang="en-US" dirty="0"/>
              <a:t>682-402-0729 (Mobile)</a:t>
            </a:r>
          </a:p>
          <a:p>
            <a:r>
              <a:rPr lang="en-US" dirty="0">
                <a:hlinkClick r:id="rId2"/>
              </a:rPr>
              <a:t>Leonard.elgin@fortworthtexas.gov</a:t>
            </a:r>
            <a:endParaRPr lang="en-US" dirty="0"/>
          </a:p>
          <a:p>
            <a:endParaRPr lang="en-US" dirty="0"/>
          </a:p>
        </p:txBody>
      </p:sp>
      <p:pic>
        <p:nvPicPr>
          <p:cNvPr id="5" name="Picture 4" descr="A picture containing drawing&#10;&#10;Description automatically generated">
            <a:extLst>
              <a:ext uri="{FF2B5EF4-FFF2-40B4-BE49-F238E27FC236}">
                <a16:creationId xmlns:a16="http://schemas.microsoft.com/office/drawing/2014/main" id="{9B535CE6-ABAE-423D-8090-9E75F9FA8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4972049"/>
            <a:ext cx="3495675" cy="1476375"/>
          </a:xfrm>
          <a:prstGeom prst="rect">
            <a:avLst/>
          </a:prstGeom>
        </p:spPr>
      </p:pic>
    </p:spTree>
    <p:extLst>
      <p:ext uri="{BB962C8B-B14F-4D97-AF65-F5344CB8AC3E}">
        <p14:creationId xmlns:p14="http://schemas.microsoft.com/office/powerpoint/2010/main" val="928231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general-corp-template-wide" id="{5D619BA4-DBA2-9D49-AF18-F3E703512BC2}" vid="{688DE80B-E5A6-C544-8B09-D05422A90E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663FE3551C224F82AE0C9614B923A6" ma:contentTypeVersion="9" ma:contentTypeDescription="Create a new document." ma:contentTypeScope="" ma:versionID="bf31405739e63aec5ad3a225cb28bef7">
  <xsd:schema xmlns:xsd="http://www.w3.org/2001/XMLSchema" xmlns:xs="http://www.w3.org/2001/XMLSchema" xmlns:p="http://schemas.microsoft.com/office/2006/metadata/properties" xmlns:ns2="471f7690-513c-4076-b9e7-0816341288c6" xmlns:ns3="a888dfa7-ab17-4882-b998-c994e2f17afb" targetNamespace="http://schemas.microsoft.com/office/2006/metadata/properties" ma:root="true" ma:fieldsID="3c4f2dac53aac60039c7fc98bc09494e" ns2:_="" ns3:_="">
    <xsd:import namespace="471f7690-513c-4076-b9e7-0816341288c6"/>
    <xsd:import namespace="a888dfa7-ab17-4882-b998-c994e2f17a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1f7690-513c-4076-b9e7-0816341288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88dfa7-ab17-4882-b998-c994e2f17af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99CB1A-2525-4A27-A8AD-1C124EA45E13}">
  <ds:schemaRefs>
    <ds:schemaRef ds:uri="http://purl.org/dc/dcmitype/"/>
    <ds:schemaRef ds:uri="http://schemas.microsoft.com/office/2006/documentManagement/types"/>
    <ds:schemaRef ds:uri="471f7690-513c-4076-b9e7-0816341288c6"/>
    <ds:schemaRef ds:uri="a888dfa7-ab17-4882-b998-c994e2f17afb"/>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1006060-F248-4B03-B38F-E7F35D5F27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1f7690-513c-4076-b9e7-0816341288c6"/>
    <ds:schemaRef ds:uri="a888dfa7-ab17-4882-b998-c994e2f17a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233018-715F-4F9B-BE20-47A5F1581F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2019-PPT-general-corp-template-wide</Template>
  <TotalTime>581</TotalTime>
  <Words>526</Words>
  <Application>Microsoft Office PowerPoint</Application>
  <PresentationFormat>Widescreen</PresentationFormat>
  <Paragraphs>106</Paragraphs>
  <Slides>18</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Rage Italic</vt:lpstr>
      <vt:lpstr>Office Theme</vt:lpstr>
      <vt:lpstr>East Lancaster Public Improvement District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Mayes</dc:creator>
  <cp:lastModifiedBy>Robin</cp:lastModifiedBy>
  <cp:revision>52</cp:revision>
  <cp:lastPrinted>2020-08-05T19:34:41Z</cp:lastPrinted>
  <dcterms:created xsi:type="dcterms:W3CDTF">2020-03-23T17:45:52Z</dcterms:created>
  <dcterms:modified xsi:type="dcterms:W3CDTF">2020-08-06T21:26:10Z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0x010100F7663FE3551C224F82AE0C9614B923A6</vt:lpwstr>
  </property>
  <property fmtid="{D5CDD505-2E9C-101B-9397-08002B2CF9AE}" pid="3" name="_MarkAsFinal">
    <vt:bool>true</vt:bool>
  </property>
</Properties>
</file>